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0" r:id="rId4"/>
  </p:sldMasterIdLst>
  <p:notesMasterIdLst>
    <p:notesMasterId r:id="rId5"/>
  </p:notesMasterIdLst>
  <p:sldIdLst>
    <p:sldId id="256" r:id="rId6"/>
  </p:sldIdLst>
  <p:sldSz cy="16459200" cx="292608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59">
          <p15:clr>
            <a:srgbClr val="A4A3A4"/>
          </p15:clr>
        </p15:guide>
        <p15:guide id="2" orient="horz" pos="144">
          <p15:clr>
            <a:srgbClr val="A4A3A4"/>
          </p15:clr>
        </p15:guide>
        <p15:guide id="3" orient="horz" pos="10080">
          <p15:clr>
            <a:srgbClr val="A4A3A4"/>
          </p15:clr>
        </p15:guide>
        <p15:guide id="4" orient="horz">
          <p15:clr>
            <a:srgbClr val="A4A3A4"/>
          </p15:clr>
        </p15:guide>
        <p15:guide id="5" pos="358">
          <p15:clr>
            <a:srgbClr val="A4A3A4"/>
          </p15:clr>
        </p15:guide>
        <p15:guide id="6" pos="1809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59" orient="horz"/>
        <p:guide pos="144" orient="horz"/>
        <p:guide pos="10080" orient="horz"/>
        <p:guide orient="horz"/>
        <p:guide pos="358"/>
        <p:guide pos="18099"/>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33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33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33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33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33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33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33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33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33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49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x60 Template - 3 columns">
  <p:cSld name="36x60 Template - 3 columns">
    <p:spTree>
      <p:nvGrpSpPr>
        <p:cNvPr id="13" name="Shape 13"/>
        <p:cNvGrpSpPr/>
        <p:nvPr/>
      </p:nvGrpSpPr>
      <p:grpSpPr>
        <a:xfrm>
          <a:off x="0" y="0"/>
          <a:ext cx="0" cy="0"/>
          <a:chOff x="0" y="0"/>
          <a:chExt cx="0" cy="0"/>
        </a:xfrm>
      </p:grpSpPr>
      <p:sp>
        <p:nvSpPr>
          <p:cNvPr id="14" name="Google Shape;14;p2"/>
          <p:cNvSpPr txBox="1"/>
          <p:nvPr>
            <p:ph idx="1" type="body"/>
          </p:nvPr>
        </p:nvSpPr>
        <p:spPr>
          <a:xfrm>
            <a:off x="606195" y="3242064"/>
            <a:ext cx="6704542" cy="493538"/>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99"/>
              </a:spcBef>
              <a:spcAft>
                <a:spcPts val="0"/>
              </a:spcAft>
              <a:buClr>
                <a:schemeClr val="dk1"/>
              </a:buClr>
              <a:buSzPts val="1493"/>
              <a:buFont typeface="Arial"/>
              <a:buNone/>
              <a:defRPr b="0" i="0" sz="1493" u="none" cap="none" strike="noStrike">
                <a:solidFill>
                  <a:schemeClr val="dk1"/>
                </a:solidFill>
                <a:latin typeface="Calibri"/>
                <a:ea typeface="Calibri"/>
                <a:cs typeface="Calibri"/>
                <a:sym typeface="Calibri"/>
              </a:defRPr>
            </a:lvl1pPr>
            <a:lvl2pPr indent="-323405" lvl="1" marL="9144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2pPr>
            <a:lvl3pPr indent="-323405" lvl="2" marL="13716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3pPr>
            <a:lvl4pPr indent="-323405" lvl="3" marL="18288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4pPr>
            <a:lvl5pPr indent="-323405" lvl="4" marL="22860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15" name="Google Shape;15;p2"/>
          <p:cNvSpPr txBox="1"/>
          <p:nvPr>
            <p:ph idx="2" type="body"/>
          </p:nvPr>
        </p:nvSpPr>
        <p:spPr>
          <a:xfrm>
            <a:off x="608842" y="2781121"/>
            <a:ext cx="6699250" cy="450228"/>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48"/>
              </a:spcBef>
              <a:spcAft>
                <a:spcPts val="0"/>
              </a:spcAft>
              <a:buClr>
                <a:srgbClr val="0D2B19"/>
              </a:buClr>
              <a:buSzPts val="2240"/>
              <a:buFont typeface="Arial"/>
              <a:buNone/>
              <a:defRPr b="1" i="0" sz="2240" u="sng" cap="none" strike="noStrike">
                <a:solidFill>
                  <a:srgbClr val="0D2B19"/>
                </a:solidFill>
                <a:latin typeface="Calibri"/>
                <a:ea typeface="Calibri"/>
                <a:cs typeface="Calibri"/>
                <a:sym typeface="Calibri"/>
              </a:defRPr>
            </a:lvl1pPr>
            <a:lvl2pPr indent="-750189" lvl="1" marL="914400" marR="0" rtl="0" algn="l">
              <a:spcBef>
                <a:spcPts val="1643"/>
              </a:spcBef>
              <a:spcAft>
                <a:spcPts val="0"/>
              </a:spcAft>
              <a:buClr>
                <a:schemeClr val="dk1"/>
              </a:buClr>
              <a:buSzPts val="8214"/>
              <a:buFont typeface="Arial"/>
              <a:buChar char="–"/>
              <a:defRPr b="0" i="0" sz="8214" u="none" cap="none" strike="noStrike">
                <a:solidFill>
                  <a:schemeClr val="dk1"/>
                </a:solidFill>
                <a:latin typeface="Calibri"/>
                <a:ea typeface="Calibri"/>
                <a:cs typeface="Calibri"/>
                <a:sym typeface="Calibri"/>
              </a:defRPr>
            </a:lvl2pPr>
            <a:lvl3pPr indent="-675640" lvl="2" marL="1371600" marR="0" rtl="0" algn="l">
              <a:spcBef>
                <a:spcPts val="1408"/>
              </a:spcBef>
              <a:spcAft>
                <a:spcPts val="0"/>
              </a:spcAft>
              <a:buClr>
                <a:schemeClr val="dk1"/>
              </a:buClr>
              <a:buSzPts val="7040"/>
              <a:buFont typeface="Arial"/>
              <a:buChar char="•"/>
              <a:defRPr b="0" i="0" sz="7040" u="none" cap="none" strike="noStrike">
                <a:solidFill>
                  <a:schemeClr val="dk1"/>
                </a:solidFill>
                <a:latin typeface="Calibri"/>
                <a:ea typeface="Calibri"/>
                <a:cs typeface="Calibri"/>
                <a:sym typeface="Calibri"/>
              </a:defRPr>
            </a:lvl3pPr>
            <a:lvl4pPr indent="-601154" lvl="3" marL="1828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4pPr>
            <a:lvl5pPr indent="-601154" lvl="4" marL="22860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16" name="Google Shape;16;p2"/>
          <p:cNvSpPr txBox="1"/>
          <p:nvPr>
            <p:ph idx="3" type="body"/>
          </p:nvPr>
        </p:nvSpPr>
        <p:spPr>
          <a:xfrm>
            <a:off x="605666" y="7540815"/>
            <a:ext cx="6705600" cy="493538"/>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99"/>
              </a:spcBef>
              <a:spcAft>
                <a:spcPts val="0"/>
              </a:spcAft>
              <a:buClr>
                <a:schemeClr val="dk1"/>
              </a:buClr>
              <a:buSzPts val="1493"/>
              <a:buFont typeface="Arial"/>
              <a:buNone/>
              <a:defRPr b="0" i="0" sz="1493" u="none" cap="none" strike="noStrike">
                <a:solidFill>
                  <a:schemeClr val="dk1"/>
                </a:solidFill>
                <a:latin typeface="Calibri"/>
                <a:ea typeface="Calibri"/>
                <a:cs typeface="Calibri"/>
                <a:sym typeface="Calibri"/>
              </a:defRPr>
            </a:lvl1pPr>
            <a:lvl2pPr indent="-323405" lvl="1" marL="9144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2pPr>
            <a:lvl3pPr indent="-323405" lvl="2" marL="13716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3pPr>
            <a:lvl4pPr indent="-323405" lvl="3" marL="18288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4pPr>
            <a:lvl5pPr indent="-323405" lvl="4" marL="22860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17" name="Google Shape;17;p2"/>
          <p:cNvSpPr txBox="1"/>
          <p:nvPr>
            <p:ph idx="4" type="body"/>
          </p:nvPr>
        </p:nvSpPr>
        <p:spPr>
          <a:xfrm>
            <a:off x="608313" y="7075606"/>
            <a:ext cx="6700308" cy="450228"/>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48"/>
              </a:spcBef>
              <a:spcAft>
                <a:spcPts val="0"/>
              </a:spcAft>
              <a:buClr>
                <a:srgbClr val="0D2B19"/>
              </a:buClr>
              <a:buSzPts val="2240"/>
              <a:buFont typeface="Arial"/>
              <a:buNone/>
              <a:defRPr b="1" i="0" sz="2240" u="sng" cap="none" strike="noStrike">
                <a:solidFill>
                  <a:srgbClr val="0D2B19"/>
                </a:solidFill>
                <a:latin typeface="Calibri"/>
                <a:ea typeface="Calibri"/>
                <a:cs typeface="Calibri"/>
                <a:sym typeface="Calibri"/>
              </a:defRPr>
            </a:lvl1pPr>
            <a:lvl2pPr indent="-750189" lvl="1" marL="914400" marR="0" rtl="0" algn="l">
              <a:spcBef>
                <a:spcPts val="1643"/>
              </a:spcBef>
              <a:spcAft>
                <a:spcPts val="0"/>
              </a:spcAft>
              <a:buClr>
                <a:schemeClr val="dk1"/>
              </a:buClr>
              <a:buSzPts val="8214"/>
              <a:buFont typeface="Arial"/>
              <a:buChar char="–"/>
              <a:defRPr b="0" i="0" sz="8214" u="none" cap="none" strike="noStrike">
                <a:solidFill>
                  <a:schemeClr val="dk1"/>
                </a:solidFill>
                <a:latin typeface="Calibri"/>
                <a:ea typeface="Calibri"/>
                <a:cs typeface="Calibri"/>
                <a:sym typeface="Calibri"/>
              </a:defRPr>
            </a:lvl2pPr>
            <a:lvl3pPr indent="-675640" lvl="2" marL="1371600" marR="0" rtl="0" algn="l">
              <a:spcBef>
                <a:spcPts val="1408"/>
              </a:spcBef>
              <a:spcAft>
                <a:spcPts val="0"/>
              </a:spcAft>
              <a:buClr>
                <a:schemeClr val="dk1"/>
              </a:buClr>
              <a:buSzPts val="7040"/>
              <a:buFont typeface="Arial"/>
              <a:buChar char="•"/>
              <a:defRPr b="0" i="0" sz="7040" u="none" cap="none" strike="noStrike">
                <a:solidFill>
                  <a:schemeClr val="dk1"/>
                </a:solidFill>
                <a:latin typeface="Calibri"/>
                <a:ea typeface="Calibri"/>
                <a:cs typeface="Calibri"/>
                <a:sym typeface="Calibri"/>
              </a:defRPr>
            </a:lvl3pPr>
            <a:lvl4pPr indent="-601154" lvl="3" marL="1828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4pPr>
            <a:lvl5pPr indent="-601154" lvl="4" marL="22860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18" name="Google Shape;18;p2"/>
          <p:cNvSpPr txBox="1"/>
          <p:nvPr>
            <p:ph idx="5" type="body"/>
          </p:nvPr>
        </p:nvSpPr>
        <p:spPr>
          <a:xfrm>
            <a:off x="7724776" y="3258415"/>
            <a:ext cx="13813365" cy="493538"/>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99"/>
              </a:spcBef>
              <a:spcAft>
                <a:spcPts val="0"/>
              </a:spcAft>
              <a:buClr>
                <a:schemeClr val="dk1"/>
              </a:buClr>
              <a:buSzPts val="1493"/>
              <a:buFont typeface="Arial"/>
              <a:buNone/>
              <a:defRPr b="0" i="0" sz="1493" u="none" cap="none" strike="noStrike">
                <a:solidFill>
                  <a:schemeClr val="dk1"/>
                </a:solidFill>
                <a:latin typeface="Calibri"/>
                <a:ea typeface="Calibri"/>
                <a:cs typeface="Calibri"/>
                <a:sym typeface="Calibri"/>
              </a:defRPr>
            </a:lvl1pPr>
            <a:lvl2pPr indent="-323405" lvl="1" marL="9144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2pPr>
            <a:lvl3pPr indent="-323405" lvl="2" marL="13716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3pPr>
            <a:lvl4pPr indent="-323405" lvl="3" marL="18288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4pPr>
            <a:lvl5pPr indent="-323405" lvl="4" marL="22860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19" name="Google Shape;19;p2"/>
          <p:cNvSpPr txBox="1"/>
          <p:nvPr>
            <p:ph idx="6" type="body"/>
          </p:nvPr>
        </p:nvSpPr>
        <p:spPr>
          <a:xfrm>
            <a:off x="7724776" y="2781121"/>
            <a:ext cx="13813366" cy="450228"/>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48"/>
              </a:spcBef>
              <a:spcAft>
                <a:spcPts val="0"/>
              </a:spcAft>
              <a:buClr>
                <a:srgbClr val="0D2B19"/>
              </a:buClr>
              <a:buSzPts val="2240"/>
              <a:buFont typeface="Arial"/>
              <a:buNone/>
              <a:defRPr b="1" i="0" sz="2240" u="sng" cap="none" strike="noStrike">
                <a:solidFill>
                  <a:srgbClr val="0D2B19"/>
                </a:solidFill>
                <a:latin typeface="Calibri"/>
                <a:ea typeface="Calibri"/>
                <a:cs typeface="Calibri"/>
                <a:sym typeface="Calibri"/>
              </a:defRPr>
            </a:lvl1pPr>
            <a:lvl2pPr indent="-750189" lvl="1" marL="914400" marR="0" rtl="0" algn="l">
              <a:spcBef>
                <a:spcPts val="1643"/>
              </a:spcBef>
              <a:spcAft>
                <a:spcPts val="0"/>
              </a:spcAft>
              <a:buClr>
                <a:schemeClr val="dk1"/>
              </a:buClr>
              <a:buSzPts val="8214"/>
              <a:buFont typeface="Arial"/>
              <a:buChar char="–"/>
              <a:defRPr b="0" i="0" sz="8214" u="none" cap="none" strike="noStrike">
                <a:solidFill>
                  <a:schemeClr val="dk1"/>
                </a:solidFill>
                <a:latin typeface="Calibri"/>
                <a:ea typeface="Calibri"/>
                <a:cs typeface="Calibri"/>
                <a:sym typeface="Calibri"/>
              </a:defRPr>
            </a:lvl2pPr>
            <a:lvl3pPr indent="-675640" lvl="2" marL="1371600" marR="0" rtl="0" algn="l">
              <a:spcBef>
                <a:spcPts val="1408"/>
              </a:spcBef>
              <a:spcAft>
                <a:spcPts val="0"/>
              </a:spcAft>
              <a:buClr>
                <a:schemeClr val="dk1"/>
              </a:buClr>
              <a:buSzPts val="7040"/>
              <a:buFont typeface="Arial"/>
              <a:buChar char="•"/>
              <a:defRPr b="0" i="0" sz="7040" u="none" cap="none" strike="noStrike">
                <a:solidFill>
                  <a:schemeClr val="dk1"/>
                </a:solidFill>
                <a:latin typeface="Calibri"/>
                <a:ea typeface="Calibri"/>
                <a:cs typeface="Calibri"/>
                <a:sym typeface="Calibri"/>
              </a:defRPr>
            </a:lvl3pPr>
            <a:lvl4pPr indent="-601154" lvl="3" marL="1828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4pPr>
            <a:lvl5pPr indent="-601154" lvl="4" marL="22860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20" name="Google Shape;20;p2"/>
          <p:cNvSpPr txBox="1"/>
          <p:nvPr>
            <p:ph idx="7" type="body"/>
          </p:nvPr>
        </p:nvSpPr>
        <p:spPr>
          <a:xfrm>
            <a:off x="7724776" y="10987985"/>
            <a:ext cx="13813366" cy="493538"/>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99"/>
              </a:spcBef>
              <a:spcAft>
                <a:spcPts val="0"/>
              </a:spcAft>
              <a:buClr>
                <a:schemeClr val="dk1"/>
              </a:buClr>
              <a:buSzPts val="1493"/>
              <a:buFont typeface="Arial"/>
              <a:buNone/>
              <a:defRPr b="0" i="0" sz="1493" u="none" cap="none" strike="noStrike">
                <a:solidFill>
                  <a:schemeClr val="dk1"/>
                </a:solidFill>
                <a:latin typeface="Calibri"/>
                <a:ea typeface="Calibri"/>
                <a:cs typeface="Calibri"/>
                <a:sym typeface="Calibri"/>
              </a:defRPr>
            </a:lvl1pPr>
            <a:lvl2pPr indent="-323405" lvl="1" marL="9144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2pPr>
            <a:lvl3pPr indent="-323405" lvl="2" marL="13716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3pPr>
            <a:lvl4pPr indent="-323405" lvl="3" marL="18288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4pPr>
            <a:lvl5pPr indent="-323405" lvl="4" marL="22860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21" name="Google Shape;21;p2"/>
          <p:cNvSpPr txBox="1"/>
          <p:nvPr>
            <p:ph idx="8" type="body"/>
          </p:nvPr>
        </p:nvSpPr>
        <p:spPr>
          <a:xfrm>
            <a:off x="7724776" y="10506722"/>
            <a:ext cx="13813366" cy="450228"/>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48"/>
              </a:spcBef>
              <a:spcAft>
                <a:spcPts val="0"/>
              </a:spcAft>
              <a:buClr>
                <a:srgbClr val="0D2B19"/>
              </a:buClr>
              <a:buSzPts val="2240"/>
              <a:buFont typeface="Arial"/>
              <a:buNone/>
              <a:defRPr b="1" i="0" sz="2240" u="sng" cap="none" strike="noStrike">
                <a:solidFill>
                  <a:srgbClr val="0D2B19"/>
                </a:solidFill>
                <a:latin typeface="Calibri"/>
                <a:ea typeface="Calibri"/>
                <a:cs typeface="Calibri"/>
                <a:sym typeface="Calibri"/>
              </a:defRPr>
            </a:lvl1pPr>
            <a:lvl2pPr indent="-750189" lvl="1" marL="914400" marR="0" rtl="0" algn="l">
              <a:spcBef>
                <a:spcPts val="1643"/>
              </a:spcBef>
              <a:spcAft>
                <a:spcPts val="0"/>
              </a:spcAft>
              <a:buClr>
                <a:schemeClr val="dk1"/>
              </a:buClr>
              <a:buSzPts val="8214"/>
              <a:buFont typeface="Arial"/>
              <a:buChar char="–"/>
              <a:defRPr b="0" i="0" sz="8214" u="none" cap="none" strike="noStrike">
                <a:solidFill>
                  <a:schemeClr val="dk1"/>
                </a:solidFill>
                <a:latin typeface="Calibri"/>
                <a:ea typeface="Calibri"/>
                <a:cs typeface="Calibri"/>
                <a:sym typeface="Calibri"/>
              </a:defRPr>
            </a:lvl2pPr>
            <a:lvl3pPr indent="-675640" lvl="2" marL="1371600" marR="0" rtl="0" algn="l">
              <a:spcBef>
                <a:spcPts val="1408"/>
              </a:spcBef>
              <a:spcAft>
                <a:spcPts val="0"/>
              </a:spcAft>
              <a:buClr>
                <a:schemeClr val="dk1"/>
              </a:buClr>
              <a:buSzPts val="7040"/>
              <a:buFont typeface="Arial"/>
              <a:buChar char="•"/>
              <a:defRPr b="0" i="0" sz="7040" u="none" cap="none" strike="noStrike">
                <a:solidFill>
                  <a:schemeClr val="dk1"/>
                </a:solidFill>
                <a:latin typeface="Calibri"/>
                <a:ea typeface="Calibri"/>
                <a:cs typeface="Calibri"/>
                <a:sym typeface="Calibri"/>
              </a:defRPr>
            </a:lvl3pPr>
            <a:lvl4pPr indent="-601154" lvl="3" marL="1828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4pPr>
            <a:lvl5pPr indent="-601154" lvl="4" marL="22860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22" name="Google Shape;22;p2"/>
          <p:cNvSpPr txBox="1"/>
          <p:nvPr>
            <p:ph idx="9" type="body"/>
          </p:nvPr>
        </p:nvSpPr>
        <p:spPr>
          <a:xfrm>
            <a:off x="21973955" y="2781121"/>
            <a:ext cx="6698012" cy="450228"/>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48"/>
              </a:spcBef>
              <a:spcAft>
                <a:spcPts val="0"/>
              </a:spcAft>
              <a:buClr>
                <a:srgbClr val="0D2B19"/>
              </a:buClr>
              <a:buSzPts val="2240"/>
              <a:buFont typeface="Arial"/>
              <a:buNone/>
              <a:defRPr b="1" i="0" sz="2240" u="sng" cap="none" strike="noStrike">
                <a:solidFill>
                  <a:srgbClr val="0D2B19"/>
                </a:solidFill>
                <a:latin typeface="Calibri"/>
                <a:ea typeface="Calibri"/>
                <a:cs typeface="Calibri"/>
                <a:sym typeface="Calibri"/>
              </a:defRPr>
            </a:lvl1pPr>
            <a:lvl2pPr indent="-750189" lvl="1" marL="914400" marR="0" rtl="0" algn="l">
              <a:spcBef>
                <a:spcPts val="1643"/>
              </a:spcBef>
              <a:spcAft>
                <a:spcPts val="0"/>
              </a:spcAft>
              <a:buClr>
                <a:schemeClr val="dk1"/>
              </a:buClr>
              <a:buSzPts val="8214"/>
              <a:buFont typeface="Arial"/>
              <a:buChar char="–"/>
              <a:defRPr b="0" i="0" sz="8214" u="none" cap="none" strike="noStrike">
                <a:solidFill>
                  <a:schemeClr val="dk1"/>
                </a:solidFill>
                <a:latin typeface="Calibri"/>
                <a:ea typeface="Calibri"/>
                <a:cs typeface="Calibri"/>
                <a:sym typeface="Calibri"/>
              </a:defRPr>
            </a:lvl2pPr>
            <a:lvl3pPr indent="-675640" lvl="2" marL="1371600" marR="0" rtl="0" algn="l">
              <a:spcBef>
                <a:spcPts val="1408"/>
              </a:spcBef>
              <a:spcAft>
                <a:spcPts val="0"/>
              </a:spcAft>
              <a:buClr>
                <a:schemeClr val="dk1"/>
              </a:buClr>
              <a:buSzPts val="7040"/>
              <a:buFont typeface="Arial"/>
              <a:buChar char="•"/>
              <a:defRPr b="0" i="0" sz="7040" u="none" cap="none" strike="noStrike">
                <a:solidFill>
                  <a:schemeClr val="dk1"/>
                </a:solidFill>
                <a:latin typeface="Calibri"/>
                <a:ea typeface="Calibri"/>
                <a:cs typeface="Calibri"/>
                <a:sym typeface="Calibri"/>
              </a:defRPr>
            </a:lvl3pPr>
            <a:lvl4pPr indent="-601154" lvl="3" marL="1828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4pPr>
            <a:lvl5pPr indent="-601154" lvl="4" marL="22860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23" name="Google Shape;23;p2"/>
          <p:cNvSpPr txBox="1"/>
          <p:nvPr>
            <p:ph idx="13" type="body"/>
          </p:nvPr>
        </p:nvSpPr>
        <p:spPr>
          <a:xfrm>
            <a:off x="21973955" y="3262384"/>
            <a:ext cx="6698012" cy="493538"/>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99"/>
              </a:spcBef>
              <a:spcAft>
                <a:spcPts val="0"/>
              </a:spcAft>
              <a:buClr>
                <a:schemeClr val="dk1"/>
              </a:buClr>
              <a:buSzPts val="1493"/>
              <a:buFont typeface="Arial"/>
              <a:buNone/>
              <a:defRPr b="0" i="0" sz="1493" u="none" cap="none" strike="noStrike">
                <a:solidFill>
                  <a:schemeClr val="dk1"/>
                </a:solidFill>
                <a:latin typeface="Calibri"/>
                <a:ea typeface="Calibri"/>
                <a:cs typeface="Calibri"/>
                <a:sym typeface="Calibri"/>
              </a:defRPr>
            </a:lvl1pPr>
            <a:lvl2pPr indent="-323405" lvl="1" marL="9144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2pPr>
            <a:lvl3pPr indent="-323405" lvl="2" marL="13716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3pPr>
            <a:lvl4pPr indent="-323405" lvl="3" marL="18288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4pPr>
            <a:lvl5pPr indent="-323405" lvl="4" marL="22860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24" name="Google Shape;24;p2"/>
          <p:cNvSpPr txBox="1"/>
          <p:nvPr>
            <p:ph idx="14" type="body"/>
          </p:nvPr>
        </p:nvSpPr>
        <p:spPr>
          <a:xfrm>
            <a:off x="21973955" y="7105718"/>
            <a:ext cx="6698012" cy="450228"/>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48"/>
              </a:spcBef>
              <a:spcAft>
                <a:spcPts val="0"/>
              </a:spcAft>
              <a:buClr>
                <a:srgbClr val="0D2B19"/>
              </a:buClr>
              <a:buSzPts val="2240"/>
              <a:buFont typeface="Arial"/>
              <a:buNone/>
              <a:defRPr b="1" i="0" sz="2240" u="sng" cap="none" strike="noStrike">
                <a:solidFill>
                  <a:srgbClr val="0D2B19"/>
                </a:solidFill>
                <a:latin typeface="Calibri"/>
                <a:ea typeface="Calibri"/>
                <a:cs typeface="Calibri"/>
                <a:sym typeface="Calibri"/>
              </a:defRPr>
            </a:lvl1pPr>
            <a:lvl2pPr indent="-750189" lvl="1" marL="914400" marR="0" rtl="0" algn="l">
              <a:spcBef>
                <a:spcPts val="1643"/>
              </a:spcBef>
              <a:spcAft>
                <a:spcPts val="0"/>
              </a:spcAft>
              <a:buClr>
                <a:schemeClr val="dk1"/>
              </a:buClr>
              <a:buSzPts val="8214"/>
              <a:buFont typeface="Arial"/>
              <a:buChar char="–"/>
              <a:defRPr b="0" i="0" sz="8214" u="none" cap="none" strike="noStrike">
                <a:solidFill>
                  <a:schemeClr val="dk1"/>
                </a:solidFill>
                <a:latin typeface="Calibri"/>
                <a:ea typeface="Calibri"/>
                <a:cs typeface="Calibri"/>
                <a:sym typeface="Calibri"/>
              </a:defRPr>
            </a:lvl2pPr>
            <a:lvl3pPr indent="-675640" lvl="2" marL="1371600" marR="0" rtl="0" algn="l">
              <a:spcBef>
                <a:spcPts val="1408"/>
              </a:spcBef>
              <a:spcAft>
                <a:spcPts val="0"/>
              </a:spcAft>
              <a:buClr>
                <a:schemeClr val="dk1"/>
              </a:buClr>
              <a:buSzPts val="7040"/>
              <a:buFont typeface="Arial"/>
              <a:buChar char="•"/>
              <a:defRPr b="0" i="0" sz="7040" u="none" cap="none" strike="noStrike">
                <a:solidFill>
                  <a:schemeClr val="dk1"/>
                </a:solidFill>
                <a:latin typeface="Calibri"/>
                <a:ea typeface="Calibri"/>
                <a:cs typeface="Calibri"/>
                <a:sym typeface="Calibri"/>
              </a:defRPr>
            </a:lvl3pPr>
            <a:lvl4pPr indent="-601154" lvl="3" marL="1828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4pPr>
            <a:lvl5pPr indent="-601154" lvl="4" marL="22860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25" name="Google Shape;25;p2"/>
          <p:cNvSpPr txBox="1"/>
          <p:nvPr>
            <p:ph idx="15" type="body"/>
          </p:nvPr>
        </p:nvSpPr>
        <p:spPr>
          <a:xfrm>
            <a:off x="21972279" y="7586981"/>
            <a:ext cx="6701366" cy="493538"/>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99"/>
              </a:spcBef>
              <a:spcAft>
                <a:spcPts val="0"/>
              </a:spcAft>
              <a:buClr>
                <a:schemeClr val="dk1"/>
              </a:buClr>
              <a:buSzPts val="1493"/>
              <a:buFont typeface="Arial"/>
              <a:buNone/>
              <a:defRPr b="0" i="0" sz="1493" u="none" cap="none" strike="noStrike">
                <a:solidFill>
                  <a:schemeClr val="dk1"/>
                </a:solidFill>
                <a:latin typeface="Calibri"/>
                <a:ea typeface="Calibri"/>
                <a:cs typeface="Calibri"/>
                <a:sym typeface="Calibri"/>
              </a:defRPr>
            </a:lvl1pPr>
            <a:lvl2pPr indent="-323405" lvl="1" marL="9144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2pPr>
            <a:lvl3pPr indent="-323405" lvl="2" marL="13716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3pPr>
            <a:lvl4pPr indent="-323405" lvl="3" marL="18288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4pPr>
            <a:lvl5pPr indent="-323405" lvl="4" marL="22860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26" name="Google Shape;26;p2"/>
          <p:cNvSpPr txBox="1"/>
          <p:nvPr>
            <p:ph idx="16" type="body"/>
          </p:nvPr>
        </p:nvSpPr>
        <p:spPr>
          <a:xfrm>
            <a:off x="21973955" y="12809050"/>
            <a:ext cx="6698012" cy="450228"/>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48"/>
              </a:spcBef>
              <a:spcAft>
                <a:spcPts val="0"/>
              </a:spcAft>
              <a:buClr>
                <a:srgbClr val="0D2B19"/>
              </a:buClr>
              <a:buSzPts val="2240"/>
              <a:buFont typeface="Arial"/>
              <a:buNone/>
              <a:defRPr b="1" i="0" sz="2240" u="sng" cap="none" strike="noStrike">
                <a:solidFill>
                  <a:srgbClr val="0D2B19"/>
                </a:solidFill>
                <a:latin typeface="Calibri"/>
                <a:ea typeface="Calibri"/>
                <a:cs typeface="Calibri"/>
                <a:sym typeface="Calibri"/>
              </a:defRPr>
            </a:lvl1pPr>
            <a:lvl2pPr indent="-750189" lvl="1" marL="914400" marR="0" rtl="0" algn="l">
              <a:spcBef>
                <a:spcPts val="1643"/>
              </a:spcBef>
              <a:spcAft>
                <a:spcPts val="0"/>
              </a:spcAft>
              <a:buClr>
                <a:schemeClr val="dk1"/>
              </a:buClr>
              <a:buSzPts val="8214"/>
              <a:buFont typeface="Arial"/>
              <a:buChar char="–"/>
              <a:defRPr b="0" i="0" sz="8214" u="none" cap="none" strike="noStrike">
                <a:solidFill>
                  <a:schemeClr val="dk1"/>
                </a:solidFill>
                <a:latin typeface="Calibri"/>
                <a:ea typeface="Calibri"/>
                <a:cs typeface="Calibri"/>
                <a:sym typeface="Calibri"/>
              </a:defRPr>
            </a:lvl2pPr>
            <a:lvl3pPr indent="-675640" lvl="2" marL="1371600" marR="0" rtl="0" algn="l">
              <a:spcBef>
                <a:spcPts val="1408"/>
              </a:spcBef>
              <a:spcAft>
                <a:spcPts val="0"/>
              </a:spcAft>
              <a:buClr>
                <a:schemeClr val="dk1"/>
              </a:buClr>
              <a:buSzPts val="7040"/>
              <a:buFont typeface="Arial"/>
              <a:buChar char="•"/>
              <a:defRPr b="0" i="0" sz="7040" u="none" cap="none" strike="noStrike">
                <a:solidFill>
                  <a:schemeClr val="dk1"/>
                </a:solidFill>
                <a:latin typeface="Calibri"/>
                <a:ea typeface="Calibri"/>
                <a:cs typeface="Calibri"/>
                <a:sym typeface="Calibri"/>
              </a:defRPr>
            </a:lvl3pPr>
            <a:lvl4pPr indent="-601154" lvl="3" marL="1828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4pPr>
            <a:lvl5pPr indent="-601154" lvl="4" marL="22860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27" name="Google Shape;27;p2"/>
          <p:cNvSpPr txBox="1"/>
          <p:nvPr>
            <p:ph idx="17" type="body"/>
          </p:nvPr>
        </p:nvSpPr>
        <p:spPr>
          <a:xfrm>
            <a:off x="21972279" y="13290313"/>
            <a:ext cx="6701366" cy="493538"/>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99"/>
              </a:spcBef>
              <a:spcAft>
                <a:spcPts val="0"/>
              </a:spcAft>
              <a:buClr>
                <a:schemeClr val="dk1"/>
              </a:buClr>
              <a:buSzPts val="1493"/>
              <a:buFont typeface="Arial"/>
              <a:buNone/>
              <a:defRPr b="0" i="0" sz="1493" u="none" cap="none" strike="noStrike">
                <a:solidFill>
                  <a:schemeClr val="dk1"/>
                </a:solidFill>
                <a:latin typeface="Calibri"/>
                <a:ea typeface="Calibri"/>
                <a:cs typeface="Calibri"/>
                <a:sym typeface="Calibri"/>
              </a:defRPr>
            </a:lvl1pPr>
            <a:lvl2pPr indent="-323405" lvl="1" marL="9144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2pPr>
            <a:lvl3pPr indent="-323405" lvl="2" marL="13716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3pPr>
            <a:lvl4pPr indent="-323405" lvl="3" marL="18288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4pPr>
            <a:lvl5pPr indent="-323405" lvl="4" marL="22860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28" name="Google Shape;28;p2"/>
          <p:cNvSpPr txBox="1"/>
          <p:nvPr>
            <p:ph idx="18" type="body"/>
          </p:nvPr>
        </p:nvSpPr>
        <p:spPr>
          <a:xfrm>
            <a:off x="3906520" y="1137804"/>
            <a:ext cx="21447761" cy="598230"/>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683"/>
              </a:spcBef>
              <a:spcAft>
                <a:spcPts val="0"/>
              </a:spcAft>
              <a:buClr>
                <a:schemeClr val="lt1"/>
              </a:buClr>
              <a:buSzPts val="3413"/>
              <a:buFont typeface="Arial"/>
              <a:buNone/>
              <a:defRPr b="0" i="0" sz="3413" u="none" cap="none" strike="noStrike">
                <a:solidFill>
                  <a:schemeClr val="lt1"/>
                </a:solidFill>
                <a:latin typeface="Calibri"/>
                <a:ea typeface="Calibri"/>
                <a:cs typeface="Calibri"/>
                <a:sym typeface="Calibri"/>
              </a:defRPr>
            </a:lvl1pPr>
            <a:lvl2pPr indent="-228600" lvl="1" marL="9144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2pPr>
            <a:lvl3pPr indent="-228600" lvl="2" marL="13716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3pPr>
            <a:lvl4pPr indent="-228600" lvl="3" marL="18288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4pPr>
            <a:lvl5pPr indent="-228600" lvl="4" marL="22860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29" name="Google Shape;29;p2"/>
          <p:cNvSpPr txBox="1"/>
          <p:nvPr>
            <p:ph idx="19" type="body"/>
          </p:nvPr>
        </p:nvSpPr>
        <p:spPr>
          <a:xfrm>
            <a:off x="3906520" y="1736034"/>
            <a:ext cx="21447761" cy="634555"/>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512"/>
              </a:spcBef>
              <a:spcAft>
                <a:spcPts val="0"/>
              </a:spcAft>
              <a:buClr>
                <a:schemeClr val="lt1"/>
              </a:buClr>
              <a:buSzPts val="2560"/>
              <a:buFont typeface="Arial"/>
              <a:buNone/>
              <a:defRPr b="0" i="0" sz="2560" u="none" cap="none" strike="noStrike">
                <a:solidFill>
                  <a:schemeClr val="lt1"/>
                </a:solidFill>
                <a:latin typeface="Calibri"/>
                <a:ea typeface="Calibri"/>
                <a:cs typeface="Calibri"/>
                <a:sym typeface="Calibri"/>
              </a:defRPr>
            </a:lvl1pPr>
            <a:lvl2pPr indent="-228600" lvl="1" marL="9144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2pPr>
            <a:lvl3pPr indent="-228600" lvl="2" marL="13716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3pPr>
            <a:lvl4pPr indent="-228600" lvl="3" marL="18288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4pPr>
            <a:lvl5pPr indent="-228600" lvl="4" marL="22860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30" name="Google Shape;30;p2"/>
          <p:cNvSpPr txBox="1"/>
          <p:nvPr>
            <p:ph idx="20" type="body"/>
          </p:nvPr>
        </p:nvSpPr>
        <p:spPr>
          <a:xfrm>
            <a:off x="3906520" y="292020"/>
            <a:ext cx="21447761" cy="834414"/>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939"/>
              </a:spcBef>
              <a:spcAft>
                <a:spcPts val="0"/>
              </a:spcAft>
              <a:buClr>
                <a:schemeClr val="lt1"/>
              </a:buClr>
              <a:buSzPts val="4693"/>
              <a:buFont typeface="Arial"/>
              <a:buNone/>
              <a:defRPr b="1" i="0" sz="4693" u="none" cap="none" strike="noStrike">
                <a:solidFill>
                  <a:schemeClr val="lt1"/>
                </a:solidFill>
                <a:latin typeface="Calibri"/>
                <a:ea typeface="Calibri"/>
                <a:cs typeface="Calibri"/>
                <a:sym typeface="Calibri"/>
              </a:defRPr>
            </a:lvl1pPr>
            <a:lvl2pPr indent="-228600" lvl="1" marL="9144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2pPr>
            <a:lvl3pPr indent="-228600" lvl="2" marL="13716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3pPr>
            <a:lvl4pPr indent="-228600" lvl="3" marL="18288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4pPr>
            <a:lvl5pPr indent="-228600" lvl="4" marL="22860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x60 Template - 4 columns">
  <p:cSld name="36x60 Template - 4 columns">
    <p:spTree>
      <p:nvGrpSpPr>
        <p:cNvPr id="31" name="Shape 31"/>
        <p:cNvGrpSpPr/>
        <p:nvPr/>
      </p:nvGrpSpPr>
      <p:grpSpPr>
        <a:xfrm>
          <a:off x="0" y="0"/>
          <a:ext cx="0" cy="0"/>
          <a:chOff x="0" y="0"/>
          <a:chExt cx="0" cy="0"/>
        </a:xfrm>
      </p:grpSpPr>
      <p:sp>
        <p:nvSpPr>
          <p:cNvPr id="32" name="Google Shape;32;p3"/>
          <p:cNvSpPr txBox="1"/>
          <p:nvPr>
            <p:ph idx="1" type="body"/>
          </p:nvPr>
        </p:nvSpPr>
        <p:spPr>
          <a:xfrm>
            <a:off x="602790" y="3182430"/>
            <a:ext cx="6704542" cy="493538"/>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99"/>
              </a:spcBef>
              <a:spcAft>
                <a:spcPts val="0"/>
              </a:spcAft>
              <a:buClr>
                <a:schemeClr val="dk1"/>
              </a:buClr>
              <a:buSzPts val="1493"/>
              <a:buFont typeface="Arial"/>
              <a:buNone/>
              <a:defRPr b="0" i="0" sz="1493" u="none" cap="none" strike="noStrike">
                <a:solidFill>
                  <a:schemeClr val="dk1"/>
                </a:solidFill>
                <a:latin typeface="Calibri"/>
                <a:ea typeface="Calibri"/>
                <a:cs typeface="Calibri"/>
                <a:sym typeface="Calibri"/>
              </a:defRPr>
            </a:lvl1pPr>
            <a:lvl2pPr indent="-323405" lvl="1" marL="9144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2pPr>
            <a:lvl3pPr indent="-323405" lvl="2" marL="13716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3pPr>
            <a:lvl4pPr indent="-323405" lvl="3" marL="18288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4pPr>
            <a:lvl5pPr indent="-323405" lvl="4" marL="22860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33" name="Google Shape;33;p3"/>
          <p:cNvSpPr txBox="1"/>
          <p:nvPr>
            <p:ph idx="2" type="body"/>
          </p:nvPr>
        </p:nvSpPr>
        <p:spPr>
          <a:xfrm>
            <a:off x="614892" y="2757716"/>
            <a:ext cx="6699250" cy="450228"/>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48"/>
              </a:spcBef>
              <a:spcAft>
                <a:spcPts val="0"/>
              </a:spcAft>
              <a:buClr>
                <a:srgbClr val="0D2B19"/>
              </a:buClr>
              <a:buSzPts val="2240"/>
              <a:buFont typeface="Arial"/>
              <a:buNone/>
              <a:defRPr b="1" i="0" sz="2240" u="sng" cap="none" strike="noStrike">
                <a:solidFill>
                  <a:srgbClr val="0D2B19"/>
                </a:solidFill>
                <a:latin typeface="Calibri"/>
                <a:ea typeface="Calibri"/>
                <a:cs typeface="Calibri"/>
                <a:sym typeface="Calibri"/>
              </a:defRPr>
            </a:lvl1pPr>
            <a:lvl2pPr indent="-750189" lvl="1" marL="914400" marR="0" rtl="0" algn="l">
              <a:spcBef>
                <a:spcPts val="1643"/>
              </a:spcBef>
              <a:spcAft>
                <a:spcPts val="0"/>
              </a:spcAft>
              <a:buClr>
                <a:schemeClr val="dk1"/>
              </a:buClr>
              <a:buSzPts val="8214"/>
              <a:buFont typeface="Arial"/>
              <a:buChar char="–"/>
              <a:defRPr b="0" i="0" sz="8214" u="none" cap="none" strike="noStrike">
                <a:solidFill>
                  <a:schemeClr val="dk1"/>
                </a:solidFill>
                <a:latin typeface="Calibri"/>
                <a:ea typeface="Calibri"/>
                <a:cs typeface="Calibri"/>
                <a:sym typeface="Calibri"/>
              </a:defRPr>
            </a:lvl2pPr>
            <a:lvl3pPr indent="-675640" lvl="2" marL="1371600" marR="0" rtl="0" algn="l">
              <a:spcBef>
                <a:spcPts val="1408"/>
              </a:spcBef>
              <a:spcAft>
                <a:spcPts val="0"/>
              </a:spcAft>
              <a:buClr>
                <a:schemeClr val="dk1"/>
              </a:buClr>
              <a:buSzPts val="7040"/>
              <a:buFont typeface="Arial"/>
              <a:buChar char="•"/>
              <a:defRPr b="0" i="0" sz="7040" u="none" cap="none" strike="noStrike">
                <a:solidFill>
                  <a:schemeClr val="dk1"/>
                </a:solidFill>
                <a:latin typeface="Calibri"/>
                <a:ea typeface="Calibri"/>
                <a:cs typeface="Calibri"/>
                <a:sym typeface="Calibri"/>
              </a:defRPr>
            </a:lvl3pPr>
            <a:lvl4pPr indent="-601154" lvl="3" marL="1828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4pPr>
            <a:lvl5pPr indent="-601154" lvl="4" marL="22860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34" name="Google Shape;34;p3"/>
          <p:cNvSpPr txBox="1"/>
          <p:nvPr>
            <p:ph idx="3" type="body"/>
          </p:nvPr>
        </p:nvSpPr>
        <p:spPr>
          <a:xfrm>
            <a:off x="614892" y="7258044"/>
            <a:ext cx="6700308" cy="450228"/>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48"/>
              </a:spcBef>
              <a:spcAft>
                <a:spcPts val="0"/>
              </a:spcAft>
              <a:buClr>
                <a:srgbClr val="0D2B19"/>
              </a:buClr>
              <a:buSzPts val="2240"/>
              <a:buFont typeface="Arial"/>
              <a:buNone/>
              <a:defRPr b="1" i="0" sz="2240" u="sng" cap="none" strike="noStrike">
                <a:solidFill>
                  <a:srgbClr val="0D2B19"/>
                </a:solidFill>
                <a:latin typeface="Calibri"/>
                <a:ea typeface="Calibri"/>
                <a:cs typeface="Calibri"/>
                <a:sym typeface="Calibri"/>
              </a:defRPr>
            </a:lvl1pPr>
            <a:lvl2pPr indent="-750189" lvl="1" marL="914400" marR="0" rtl="0" algn="l">
              <a:spcBef>
                <a:spcPts val="1643"/>
              </a:spcBef>
              <a:spcAft>
                <a:spcPts val="0"/>
              </a:spcAft>
              <a:buClr>
                <a:schemeClr val="dk1"/>
              </a:buClr>
              <a:buSzPts val="8214"/>
              <a:buFont typeface="Arial"/>
              <a:buChar char="–"/>
              <a:defRPr b="0" i="0" sz="8214" u="none" cap="none" strike="noStrike">
                <a:solidFill>
                  <a:schemeClr val="dk1"/>
                </a:solidFill>
                <a:latin typeface="Calibri"/>
                <a:ea typeface="Calibri"/>
                <a:cs typeface="Calibri"/>
                <a:sym typeface="Calibri"/>
              </a:defRPr>
            </a:lvl2pPr>
            <a:lvl3pPr indent="-675640" lvl="2" marL="1371600" marR="0" rtl="0" algn="l">
              <a:spcBef>
                <a:spcPts val="1408"/>
              </a:spcBef>
              <a:spcAft>
                <a:spcPts val="0"/>
              </a:spcAft>
              <a:buClr>
                <a:schemeClr val="dk1"/>
              </a:buClr>
              <a:buSzPts val="7040"/>
              <a:buFont typeface="Arial"/>
              <a:buChar char="•"/>
              <a:defRPr b="0" i="0" sz="7040" u="none" cap="none" strike="noStrike">
                <a:solidFill>
                  <a:schemeClr val="dk1"/>
                </a:solidFill>
                <a:latin typeface="Calibri"/>
                <a:ea typeface="Calibri"/>
                <a:cs typeface="Calibri"/>
                <a:sym typeface="Calibri"/>
              </a:defRPr>
            </a:lvl3pPr>
            <a:lvl4pPr indent="-601154" lvl="3" marL="1828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4pPr>
            <a:lvl5pPr indent="-601154" lvl="4" marL="22860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35" name="Google Shape;35;p3"/>
          <p:cNvSpPr txBox="1"/>
          <p:nvPr>
            <p:ph idx="4" type="body"/>
          </p:nvPr>
        </p:nvSpPr>
        <p:spPr>
          <a:xfrm>
            <a:off x="7724777" y="3182430"/>
            <a:ext cx="6699249" cy="493538"/>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99"/>
              </a:spcBef>
              <a:spcAft>
                <a:spcPts val="0"/>
              </a:spcAft>
              <a:buClr>
                <a:schemeClr val="dk1"/>
              </a:buClr>
              <a:buSzPts val="1493"/>
              <a:buFont typeface="Arial"/>
              <a:buNone/>
              <a:defRPr b="0" i="0" sz="1493" u="none" cap="none" strike="noStrike">
                <a:solidFill>
                  <a:schemeClr val="dk1"/>
                </a:solidFill>
                <a:latin typeface="Calibri"/>
                <a:ea typeface="Calibri"/>
                <a:cs typeface="Calibri"/>
                <a:sym typeface="Calibri"/>
              </a:defRPr>
            </a:lvl1pPr>
            <a:lvl2pPr indent="-323405" lvl="1" marL="9144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2pPr>
            <a:lvl3pPr indent="-323405" lvl="2" marL="13716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3pPr>
            <a:lvl4pPr indent="-323405" lvl="3" marL="18288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4pPr>
            <a:lvl5pPr indent="-323405" lvl="4" marL="22860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36" name="Google Shape;36;p3"/>
          <p:cNvSpPr txBox="1"/>
          <p:nvPr>
            <p:ph idx="5" type="body"/>
          </p:nvPr>
        </p:nvSpPr>
        <p:spPr>
          <a:xfrm>
            <a:off x="7724776" y="2757716"/>
            <a:ext cx="6699250" cy="450228"/>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48"/>
              </a:spcBef>
              <a:spcAft>
                <a:spcPts val="0"/>
              </a:spcAft>
              <a:buClr>
                <a:srgbClr val="0D2B19"/>
              </a:buClr>
              <a:buSzPts val="2240"/>
              <a:buFont typeface="Arial"/>
              <a:buNone/>
              <a:defRPr b="1" i="0" sz="2240" u="sng" cap="none" strike="noStrike">
                <a:solidFill>
                  <a:srgbClr val="0D2B19"/>
                </a:solidFill>
                <a:latin typeface="Calibri"/>
                <a:ea typeface="Calibri"/>
                <a:cs typeface="Calibri"/>
                <a:sym typeface="Calibri"/>
              </a:defRPr>
            </a:lvl1pPr>
            <a:lvl2pPr indent="-750189" lvl="1" marL="914400" marR="0" rtl="0" algn="l">
              <a:spcBef>
                <a:spcPts val="1643"/>
              </a:spcBef>
              <a:spcAft>
                <a:spcPts val="0"/>
              </a:spcAft>
              <a:buClr>
                <a:schemeClr val="dk1"/>
              </a:buClr>
              <a:buSzPts val="8214"/>
              <a:buFont typeface="Arial"/>
              <a:buChar char="–"/>
              <a:defRPr b="0" i="0" sz="8214" u="none" cap="none" strike="noStrike">
                <a:solidFill>
                  <a:schemeClr val="dk1"/>
                </a:solidFill>
                <a:latin typeface="Calibri"/>
                <a:ea typeface="Calibri"/>
                <a:cs typeface="Calibri"/>
                <a:sym typeface="Calibri"/>
              </a:defRPr>
            </a:lvl2pPr>
            <a:lvl3pPr indent="-675640" lvl="2" marL="1371600" marR="0" rtl="0" algn="l">
              <a:spcBef>
                <a:spcPts val="1408"/>
              </a:spcBef>
              <a:spcAft>
                <a:spcPts val="0"/>
              </a:spcAft>
              <a:buClr>
                <a:schemeClr val="dk1"/>
              </a:buClr>
              <a:buSzPts val="7040"/>
              <a:buFont typeface="Arial"/>
              <a:buChar char="•"/>
              <a:defRPr b="0" i="0" sz="7040" u="none" cap="none" strike="noStrike">
                <a:solidFill>
                  <a:schemeClr val="dk1"/>
                </a:solidFill>
                <a:latin typeface="Calibri"/>
                <a:ea typeface="Calibri"/>
                <a:cs typeface="Calibri"/>
                <a:sym typeface="Calibri"/>
              </a:defRPr>
            </a:lvl3pPr>
            <a:lvl4pPr indent="-601154" lvl="3" marL="1828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4pPr>
            <a:lvl5pPr indent="-601154" lvl="4" marL="22860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37" name="Google Shape;37;p3"/>
          <p:cNvSpPr txBox="1"/>
          <p:nvPr>
            <p:ph idx="6" type="body"/>
          </p:nvPr>
        </p:nvSpPr>
        <p:spPr>
          <a:xfrm>
            <a:off x="14838893" y="3182430"/>
            <a:ext cx="6699249" cy="493538"/>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99"/>
              </a:spcBef>
              <a:spcAft>
                <a:spcPts val="0"/>
              </a:spcAft>
              <a:buClr>
                <a:schemeClr val="dk1"/>
              </a:buClr>
              <a:buSzPts val="1493"/>
              <a:buFont typeface="Arial"/>
              <a:buNone/>
              <a:defRPr b="0" i="0" sz="1493" u="none" cap="none" strike="noStrike">
                <a:solidFill>
                  <a:schemeClr val="dk1"/>
                </a:solidFill>
                <a:latin typeface="Calibri"/>
                <a:ea typeface="Calibri"/>
                <a:cs typeface="Calibri"/>
                <a:sym typeface="Calibri"/>
              </a:defRPr>
            </a:lvl1pPr>
            <a:lvl2pPr indent="-323405" lvl="1" marL="9144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2pPr>
            <a:lvl3pPr indent="-323405" lvl="2" marL="13716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3pPr>
            <a:lvl4pPr indent="-323405" lvl="3" marL="18288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4pPr>
            <a:lvl5pPr indent="-323405" lvl="4" marL="22860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38" name="Google Shape;38;p3"/>
          <p:cNvSpPr txBox="1"/>
          <p:nvPr>
            <p:ph idx="7" type="body"/>
          </p:nvPr>
        </p:nvSpPr>
        <p:spPr>
          <a:xfrm>
            <a:off x="14833600" y="2757716"/>
            <a:ext cx="6705600" cy="450228"/>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48"/>
              </a:spcBef>
              <a:spcAft>
                <a:spcPts val="0"/>
              </a:spcAft>
              <a:buClr>
                <a:srgbClr val="0D2B19"/>
              </a:buClr>
              <a:buSzPts val="2240"/>
              <a:buFont typeface="Arial"/>
              <a:buNone/>
              <a:defRPr b="1" i="0" sz="2240" u="sng" cap="none" strike="noStrike">
                <a:solidFill>
                  <a:srgbClr val="0D2B19"/>
                </a:solidFill>
                <a:latin typeface="Calibri"/>
                <a:ea typeface="Calibri"/>
                <a:cs typeface="Calibri"/>
                <a:sym typeface="Calibri"/>
              </a:defRPr>
            </a:lvl1pPr>
            <a:lvl2pPr indent="-750189" lvl="1" marL="914400" marR="0" rtl="0" algn="l">
              <a:spcBef>
                <a:spcPts val="1643"/>
              </a:spcBef>
              <a:spcAft>
                <a:spcPts val="0"/>
              </a:spcAft>
              <a:buClr>
                <a:schemeClr val="dk1"/>
              </a:buClr>
              <a:buSzPts val="8214"/>
              <a:buFont typeface="Arial"/>
              <a:buChar char="–"/>
              <a:defRPr b="0" i="0" sz="8214" u="none" cap="none" strike="noStrike">
                <a:solidFill>
                  <a:schemeClr val="dk1"/>
                </a:solidFill>
                <a:latin typeface="Calibri"/>
                <a:ea typeface="Calibri"/>
                <a:cs typeface="Calibri"/>
                <a:sym typeface="Calibri"/>
              </a:defRPr>
            </a:lvl2pPr>
            <a:lvl3pPr indent="-675640" lvl="2" marL="1371600" marR="0" rtl="0" algn="l">
              <a:spcBef>
                <a:spcPts val="1408"/>
              </a:spcBef>
              <a:spcAft>
                <a:spcPts val="0"/>
              </a:spcAft>
              <a:buClr>
                <a:schemeClr val="dk1"/>
              </a:buClr>
              <a:buSzPts val="7040"/>
              <a:buFont typeface="Arial"/>
              <a:buChar char="•"/>
              <a:defRPr b="0" i="0" sz="7040" u="none" cap="none" strike="noStrike">
                <a:solidFill>
                  <a:schemeClr val="dk1"/>
                </a:solidFill>
                <a:latin typeface="Calibri"/>
                <a:ea typeface="Calibri"/>
                <a:cs typeface="Calibri"/>
                <a:sym typeface="Calibri"/>
              </a:defRPr>
            </a:lvl3pPr>
            <a:lvl4pPr indent="-601154" lvl="3" marL="1828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4pPr>
            <a:lvl5pPr indent="-601154" lvl="4" marL="22860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39" name="Google Shape;39;p3"/>
          <p:cNvSpPr txBox="1"/>
          <p:nvPr>
            <p:ph idx="8" type="body"/>
          </p:nvPr>
        </p:nvSpPr>
        <p:spPr>
          <a:xfrm>
            <a:off x="21947716" y="2757716"/>
            <a:ext cx="6698012" cy="450228"/>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48"/>
              </a:spcBef>
              <a:spcAft>
                <a:spcPts val="0"/>
              </a:spcAft>
              <a:buClr>
                <a:srgbClr val="0D2B19"/>
              </a:buClr>
              <a:buSzPts val="2240"/>
              <a:buFont typeface="Arial"/>
              <a:buNone/>
              <a:defRPr b="1" i="0" sz="2240" u="sng" cap="none" strike="noStrike">
                <a:solidFill>
                  <a:srgbClr val="0D2B19"/>
                </a:solidFill>
                <a:latin typeface="Calibri"/>
                <a:ea typeface="Calibri"/>
                <a:cs typeface="Calibri"/>
                <a:sym typeface="Calibri"/>
              </a:defRPr>
            </a:lvl1pPr>
            <a:lvl2pPr indent="-750189" lvl="1" marL="914400" marR="0" rtl="0" algn="l">
              <a:spcBef>
                <a:spcPts val="1643"/>
              </a:spcBef>
              <a:spcAft>
                <a:spcPts val="0"/>
              </a:spcAft>
              <a:buClr>
                <a:schemeClr val="dk1"/>
              </a:buClr>
              <a:buSzPts val="8214"/>
              <a:buFont typeface="Arial"/>
              <a:buChar char="–"/>
              <a:defRPr b="0" i="0" sz="8214" u="none" cap="none" strike="noStrike">
                <a:solidFill>
                  <a:schemeClr val="dk1"/>
                </a:solidFill>
                <a:latin typeface="Calibri"/>
                <a:ea typeface="Calibri"/>
                <a:cs typeface="Calibri"/>
                <a:sym typeface="Calibri"/>
              </a:defRPr>
            </a:lvl2pPr>
            <a:lvl3pPr indent="-675640" lvl="2" marL="1371600" marR="0" rtl="0" algn="l">
              <a:spcBef>
                <a:spcPts val="1408"/>
              </a:spcBef>
              <a:spcAft>
                <a:spcPts val="0"/>
              </a:spcAft>
              <a:buClr>
                <a:schemeClr val="dk1"/>
              </a:buClr>
              <a:buSzPts val="7040"/>
              <a:buFont typeface="Arial"/>
              <a:buChar char="•"/>
              <a:defRPr b="0" i="0" sz="7040" u="none" cap="none" strike="noStrike">
                <a:solidFill>
                  <a:schemeClr val="dk1"/>
                </a:solidFill>
                <a:latin typeface="Calibri"/>
                <a:ea typeface="Calibri"/>
                <a:cs typeface="Calibri"/>
                <a:sym typeface="Calibri"/>
              </a:defRPr>
            </a:lvl3pPr>
            <a:lvl4pPr indent="-601154" lvl="3" marL="1828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4pPr>
            <a:lvl5pPr indent="-601154" lvl="4" marL="22860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40" name="Google Shape;40;p3"/>
          <p:cNvSpPr txBox="1"/>
          <p:nvPr>
            <p:ph idx="9" type="body"/>
          </p:nvPr>
        </p:nvSpPr>
        <p:spPr>
          <a:xfrm>
            <a:off x="21947716" y="3182430"/>
            <a:ext cx="6698012" cy="493538"/>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99"/>
              </a:spcBef>
              <a:spcAft>
                <a:spcPts val="0"/>
              </a:spcAft>
              <a:buClr>
                <a:schemeClr val="dk1"/>
              </a:buClr>
              <a:buSzPts val="1493"/>
              <a:buFont typeface="Arial"/>
              <a:buNone/>
              <a:defRPr b="0" i="0" sz="1493" u="none" cap="none" strike="noStrike">
                <a:solidFill>
                  <a:schemeClr val="dk1"/>
                </a:solidFill>
                <a:latin typeface="Calibri"/>
                <a:ea typeface="Calibri"/>
                <a:cs typeface="Calibri"/>
                <a:sym typeface="Calibri"/>
              </a:defRPr>
            </a:lvl1pPr>
            <a:lvl2pPr indent="-323405" lvl="1" marL="9144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2pPr>
            <a:lvl3pPr indent="-323405" lvl="2" marL="13716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3pPr>
            <a:lvl4pPr indent="-323405" lvl="3" marL="18288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4pPr>
            <a:lvl5pPr indent="-323405" lvl="4" marL="22860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41" name="Google Shape;41;p3"/>
          <p:cNvSpPr txBox="1"/>
          <p:nvPr>
            <p:ph idx="13" type="body"/>
          </p:nvPr>
        </p:nvSpPr>
        <p:spPr>
          <a:xfrm>
            <a:off x="21947716" y="7288156"/>
            <a:ext cx="6698012" cy="450228"/>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48"/>
              </a:spcBef>
              <a:spcAft>
                <a:spcPts val="0"/>
              </a:spcAft>
              <a:buClr>
                <a:srgbClr val="0D2B19"/>
              </a:buClr>
              <a:buSzPts val="2240"/>
              <a:buFont typeface="Arial"/>
              <a:buNone/>
              <a:defRPr b="1" i="0" sz="2240" u="sng" cap="none" strike="noStrike">
                <a:solidFill>
                  <a:srgbClr val="0D2B19"/>
                </a:solidFill>
                <a:latin typeface="Calibri"/>
                <a:ea typeface="Calibri"/>
                <a:cs typeface="Calibri"/>
                <a:sym typeface="Calibri"/>
              </a:defRPr>
            </a:lvl1pPr>
            <a:lvl2pPr indent="-750189" lvl="1" marL="914400" marR="0" rtl="0" algn="l">
              <a:spcBef>
                <a:spcPts val="1643"/>
              </a:spcBef>
              <a:spcAft>
                <a:spcPts val="0"/>
              </a:spcAft>
              <a:buClr>
                <a:schemeClr val="dk1"/>
              </a:buClr>
              <a:buSzPts val="8214"/>
              <a:buFont typeface="Arial"/>
              <a:buChar char="–"/>
              <a:defRPr b="0" i="0" sz="8214" u="none" cap="none" strike="noStrike">
                <a:solidFill>
                  <a:schemeClr val="dk1"/>
                </a:solidFill>
                <a:latin typeface="Calibri"/>
                <a:ea typeface="Calibri"/>
                <a:cs typeface="Calibri"/>
                <a:sym typeface="Calibri"/>
              </a:defRPr>
            </a:lvl2pPr>
            <a:lvl3pPr indent="-675640" lvl="2" marL="1371600" marR="0" rtl="0" algn="l">
              <a:spcBef>
                <a:spcPts val="1408"/>
              </a:spcBef>
              <a:spcAft>
                <a:spcPts val="0"/>
              </a:spcAft>
              <a:buClr>
                <a:schemeClr val="dk1"/>
              </a:buClr>
              <a:buSzPts val="7040"/>
              <a:buFont typeface="Arial"/>
              <a:buChar char="•"/>
              <a:defRPr b="0" i="0" sz="7040" u="none" cap="none" strike="noStrike">
                <a:solidFill>
                  <a:schemeClr val="dk1"/>
                </a:solidFill>
                <a:latin typeface="Calibri"/>
                <a:ea typeface="Calibri"/>
                <a:cs typeface="Calibri"/>
                <a:sym typeface="Calibri"/>
              </a:defRPr>
            </a:lvl3pPr>
            <a:lvl4pPr indent="-601154" lvl="3" marL="1828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4pPr>
            <a:lvl5pPr indent="-601154" lvl="4" marL="22860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42" name="Google Shape;42;p3"/>
          <p:cNvSpPr txBox="1"/>
          <p:nvPr>
            <p:ph idx="14" type="body"/>
          </p:nvPr>
        </p:nvSpPr>
        <p:spPr>
          <a:xfrm>
            <a:off x="21946040" y="7749541"/>
            <a:ext cx="6701366" cy="493538"/>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99"/>
              </a:spcBef>
              <a:spcAft>
                <a:spcPts val="0"/>
              </a:spcAft>
              <a:buClr>
                <a:schemeClr val="dk1"/>
              </a:buClr>
              <a:buSzPts val="1493"/>
              <a:buFont typeface="Arial"/>
              <a:buNone/>
              <a:defRPr b="0" i="0" sz="1493" u="none" cap="none" strike="noStrike">
                <a:solidFill>
                  <a:schemeClr val="dk1"/>
                </a:solidFill>
                <a:latin typeface="Calibri"/>
                <a:ea typeface="Calibri"/>
                <a:cs typeface="Calibri"/>
                <a:sym typeface="Calibri"/>
              </a:defRPr>
            </a:lvl1pPr>
            <a:lvl2pPr indent="-323405" lvl="1" marL="9144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2pPr>
            <a:lvl3pPr indent="-323405" lvl="2" marL="13716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3pPr>
            <a:lvl4pPr indent="-323405" lvl="3" marL="18288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4pPr>
            <a:lvl5pPr indent="-323405" lvl="4" marL="22860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43" name="Google Shape;43;p3"/>
          <p:cNvSpPr txBox="1"/>
          <p:nvPr>
            <p:ph idx="15" type="body"/>
          </p:nvPr>
        </p:nvSpPr>
        <p:spPr>
          <a:xfrm>
            <a:off x="21947716" y="12991488"/>
            <a:ext cx="6698012" cy="450228"/>
          </a:xfrm>
          <a:prstGeom prst="rect">
            <a:avLst/>
          </a:prstGeom>
          <a:noFill/>
          <a:ln>
            <a:noFill/>
          </a:ln>
        </p:spPr>
        <p:txBody>
          <a:bodyPr anchorCtr="0" anchor="ctr" bIns="52225" lIns="52225" spcFirstLastPara="1" rIns="52225" wrap="square" tIns="52225">
            <a:spAutoFit/>
          </a:bodyPr>
          <a:lstStyle>
            <a:lvl1pPr indent="-228600" lvl="0" marL="457200" marR="0" rtl="0" algn="ctr">
              <a:spcBef>
                <a:spcPts val="448"/>
              </a:spcBef>
              <a:spcAft>
                <a:spcPts val="0"/>
              </a:spcAft>
              <a:buClr>
                <a:srgbClr val="0D2B19"/>
              </a:buClr>
              <a:buSzPts val="2240"/>
              <a:buFont typeface="Arial"/>
              <a:buNone/>
              <a:defRPr b="1" i="0" sz="2240" u="sng" cap="none" strike="noStrike">
                <a:solidFill>
                  <a:srgbClr val="0D2B19"/>
                </a:solidFill>
                <a:latin typeface="Calibri"/>
                <a:ea typeface="Calibri"/>
                <a:cs typeface="Calibri"/>
                <a:sym typeface="Calibri"/>
              </a:defRPr>
            </a:lvl1pPr>
            <a:lvl2pPr indent="-750189" lvl="1" marL="914400" marR="0" rtl="0" algn="l">
              <a:spcBef>
                <a:spcPts val="1643"/>
              </a:spcBef>
              <a:spcAft>
                <a:spcPts val="0"/>
              </a:spcAft>
              <a:buClr>
                <a:schemeClr val="dk1"/>
              </a:buClr>
              <a:buSzPts val="8214"/>
              <a:buFont typeface="Arial"/>
              <a:buChar char="–"/>
              <a:defRPr b="0" i="0" sz="8214" u="none" cap="none" strike="noStrike">
                <a:solidFill>
                  <a:schemeClr val="dk1"/>
                </a:solidFill>
                <a:latin typeface="Calibri"/>
                <a:ea typeface="Calibri"/>
                <a:cs typeface="Calibri"/>
                <a:sym typeface="Calibri"/>
              </a:defRPr>
            </a:lvl2pPr>
            <a:lvl3pPr indent="-675640" lvl="2" marL="1371600" marR="0" rtl="0" algn="l">
              <a:spcBef>
                <a:spcPts val="1408"/>
              </a:spcBef>
              <a:spcAft>
                <a:spcPts val="0"/>
              </a:spcAft>
              <a:buClr>
                <a:schemeClr val="dk1"/>
              </a:buClr>
              <a:buSzPts val="7040"/>
              <a:buFont typeface="Arial"/>
              <a:buChar char="•"/>
              <a:defRPr b="0" i="0" sz="7040" u="none" cap="none" strike="noStrike">
                <a:solidFill>
                  <a:schemeClr val="dk1"/>
                </a:solidFill>
                <a:latin typeface="Calibri"/>
                <a:ea typeface="Calibri"/>
                <a:cs typeface="Calibri"/>
                <a:sym typeface="Calibri"/>
              </a:defRPr>
            </a:lvl3pPr>
            <a:lvl4pPr indent="-601154" lvl="3" marL="1828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4pPr>
            <a:lvl5pPr indent="-601154" lvl="4" marL="22860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44" name="Google Shape;44;p3"/>
          <p:cNvSpPr txBox="1"/>
          <p:nvPr>
            <p:ph idx="16" type="body"/>
          </p:nvPr>
        </p:nvSpPr>
        <p:spPr>
          <a:xfrm>
            <a:off x="21946040" y="13432553"/>
            <a:ext cx="6701366" cy="493538"/>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99"/>
              </a:spcBef>
              <a:spcAft>
                <a:spcPts val="0"/>
              </a:spcAft>
              <a:buClr>
                <a:schemeClr val="dk1"/>
              </a:buClr>
              <a:buSzPts val="1493"/>
              <a:buFont typeface="Arial"/>
              <a:buNone/>
              <a:defRPr b="0" i="0" sz="1493" u="none" cap="none" strike="noStrike">
                <a:solidFill>
                  <a:schemeClr val="dk1"/>
                </a:solidFill>
                <a:latin typeface="Calibri"/>
                <a:ea typeface="Calibri"/>
                <a:cs typeface="Calibri"/>
                <a:sym typeface="Calibri"/>
              </a:defRPr>
            </a:lvl1pPr>
            <a:lvl2pPr indent="-323405" lvl="1" marL="9144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2pPr>
            <a:lvl3pPr indent="-323405" lvl="2" marL="13716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3pPr>
            <a:lvl4pPr indent="-323405" lvl="3" marL="18288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4pPr>
            <a:lvl5pPr indent="-323405" lvl="4" marL="22860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45" name="Google Shape;45;p3"/>
          <p:cNvSpPr txBox="1"/>
          <p:nvPr>
            <p:ph idx="17" type="body"/>
          </p:nvPr>
        </p:nvSpPr>
        <p:spPr>
          <a:xfrm>
            <a:off x="602790" y="7699296"/>
            <a:ext cx="6704542" cy="493538"/>
          </a:xfrm>
          <a:prstGeom prst="rect">
            <a:avLst/>
          </a:prstGeom>
          <a:noFill/>
          <a:ln>
            <a:noFill/>
          </a:ln>
        </p:spPr>
        <p:txBody>
          <a:bodyPr anchorCtr="0" anchor="t" bIns="130600" lIns="130600" spcFirstLastPara="1" rIns="130600" wrap="square" tIns="130600">
            <a:spAutoFit/>
          </a:bodyPr>
          <a:lstStyle>
            <a:lvl1pPr indent="-228600" lvl="0" marL="457200" marR="0" rtl="0" algn="l">
              <a:spcBef>
                <a:spcPts val="299"/>
              </a:spcBef>
              <a:spcAft>
                <a:spcPts val="0"/>
              </a:spcAft>
              <a:buClr>
                <a:schemeClr val="dk1"/>
              </a:buClr>
              <a:buSzPts val="1493"/>
              <a:buFont typeface="Arial"/>
              <a:buNone/>
              <a:defRPr b="0" i="0" sz="1493" u="none" cap="none" strike="noStrike">
                <a:solidFill>
                  <a:schemeClr val="dk1"/>
                </a:solidFill>
                <a:latin typeface="Calibri"/>
                <a:ea typeface="Calibri"/>
                <a:cs typeface="Calibri"/>
                <a:sym typeface="Calibri"/>
              </a:defRPr>
            </a:lvl1pPr>
            <a:lvl2pPr indent="-323405" lvl="1" marL="9144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2pPr>
            <a:lvl3pPr indent="-323405" lvl="2" marL="13716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3pPr>
            <a:lvl4pPr indent="-323405" lvl="3" marL="18288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4pPr>
            <a:lvl5pPr indent="-323405" lvl="4" marL="2286000" marR="0" rtl="0" algn="l">
              <a:spcBef>
                <a:spcPts val="299"/>
              </a:spcBef>
              <a:spcAft>
                <a:spcPts val="0"/>
              </a:spcAft>
              <a:buClr>
                <a:schemeClr val="dk1"/>
              </a:buClr>
              <a:buSzPts val="1493"/>
              <a:buFont typeface="Arial"/>
              <a:buChar char="»"/>
              <a:defRPr b="0" i="0" sz="1493" u="none" cap="none" strike="noStrike">
                <a:solidFill>
                  <a:schemeClr val="dk1"/>
                </a:solidFill>
                <a:latin typeface="Trebuchet MS"/>
                <a:ea typeface="Trebuchet MS"/>
                <a:cs typeface="Trebuchet MS"/>
                <a:sym typeface="Trebuchet MS"/>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46" name="Google Shape;46;p3"/>
          <p:cNvSpPr txBox="1"/>
          <p:nvPr>
            <p:ph idx="18" type="body"/>
          </p:nvPr>
        </p:nvSpPr>
        <p:spPr>
          <a:xfrm>
            <a:off x="3906520" y="1078170"/>
            <a:ext cx="21447761" cy="598230"/>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683"/>
              </a:spcBef>
              <a:spcAft>
                <a:spcPts val="0"/>
              </a:spcAft>
              <a:buClr>
                <a:schemeClr val="lt1"/>
              </a:buClr>
              <a:buSzPts val="3413"/>
              <a:buFont typeface="Arial"/>
              <a:buNone/>
              <a:defRPr b="0" i="0" sz="3413" u="none" cap="none" strike="noStrike">
                <a:solidFill>
                  <a:schemeClr val="lt1"/>
                </a:solidFill>
                <a:latin typeface="Calibri"/>
                <a:ea typeface="Calibri"/>
                <a:cs typeface="Calibri"/>
                <a:sym typeface="Calibri"/>
              </a:defRPr>
            </a:lvl1pPr>
            <a:lvl2pPr indent="-228600" lvl="1" marL="9144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2pPr>
            <a:lvl3pPr indent="-228600" lvl="2" marL="13716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3pPr>
            <a:lvl4pPr indent="-228600" lvl="3" marL="18288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4pPr>
            <a:lvl5pPr indent="-228600" lvl="4" marL="22860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47" name="Google Shape;47;p3"/>
          <p:cNvSpPr txBox="1"/>
          <p:nvPr>
            <p:ph idx="19" type="body"/>
          </p:nvPr>
        </p:nvSpPr>
        <p:spPr>
          <a:xfrm>
            <a:off x="3906520" y="1676400"/>
            <a:ext cx="21447761" cy="634555"/>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512"/>
              </a:spcBef>
              <a:spcAft>
                <a:spcPts val="0"/>
              </a:spcAft>
              <a:buClr>
                <a:schemeClr val="lt1"/>
              </a:buClr>
              <a:buSzPts val="2560"/>
              <a:buFont typeface="Arial"/>
              <a:buNone/>
              <a:defRPr b="0" i="0" sz="2560" u="none" cap="none" strike="noStrike">
                <a:solidFill>
                  <a:schemeClr val="lt1"/>
                </a:solidFill>
                <a:latin typeface="Calibri"/>
                <a:ea typeface="Calibri"/>
                <a:cs typeface="Calibri"/>
                <a:sym typeface="Calibri"/>
              </a:defRPr>
            </a:lvl1pPr>
            <a:lvl2pPr indent="-228600" lvl="1" marL="9144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2pPr>
            <a:lvl3pPr indent="-228600" lvl="2" marL="13716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3pPr>
            <a:lvl4pPr indent="-228600" lvl="3" marL="18288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4pPr>
            <a:lvl5pPr indent="-228600" lvl="4" marL="22860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
        <p:nvSpPr>
          <p:cNvPr id="48" name="Google Shape;48;p3"/>
          <p:cNvSpPr txBox="1"/>
          <p:nvPr>
            <p:ph idx="20" type="body"/>
          </p:nvPr>
        </p:nvSpPr>
        <p:spPr>
          <a:xfrm>
            <a:off x="3906520" y="232386"/>
            <a:ext cx="21447761" cy="834414"/>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939"/>
              </a:spcBef>
              <a:spcAft>
                <a:spcPts val="0"/>
              </a:spcAft>
              <a:buClr>
                <a:schemeClr val="lt1"/>
              </a:buClr>
              <a:buSzPts val="4693"/>
              <a:buFont typeface="Arial"/>
              <a:buNone/>
              <a:defRPr b="1" i="0" sz="4693" u="none" cap="none" strike="noStrike">
                <a:solidFill>
                  <a:schemeClr val="lt1"/>
                </a:solidFill>
                <a:latin typeface="Calibri"/>
                <a:ea typeface="Calibri"/>
                <a:cs typeface="Calibri"/>
                <a:sym typeface="Calibri"/>
              </a:defRPr>
            </a:lvl1pPr>
            <a:lvl2pPr indent="-228600" lvl="1" marL="9144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2pPr>
            <a:lvl3pPr indent="-228600" lvl="2" marL="13716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3pPr>
            <a:lvl4pPr indent="-228600" lvl="3" marL="18288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4pPr>
            <a:lvl5pPr indent="-228600" lvl="4" marL="2286000" marR="0" rtl="0" algn="l">
              <a:spcBef>
                <a:spcPts val="1536"/>
              </a:spcBef>
              <a:spcAft>
                <a:spcPts val="0"/>
              </a:spcAft>
              <a:buClr>
                <a:schemeClr val="dk1"/>
              </a:buClr>
              <a:buSzPts val="7680"/>
              <a:buFont typeface="Arial"/>
              <a:buNone/>
              <a:defRPr b="0" i="0" sz="7680" u="none" cap="none" strike="noStrike">
                <a:solidFill>
                  <a:schemeClr val="dk1"/>
                </a:solidFill>
                <a:latin typeface="Calibri"/>
                <a:ea typeface="Calibri"/>
                <a:cs typeface="Calibri"/>
                <a:sym typeface="Calibri"/>
              </a:defRPr>
            </a:lvl5pPr>
            <a:lvl6pPr indent="-601154" lvl="5" marL="27432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6pPr>
            <a:lvl7pPr indent="-601154" lvl="6" marL="32004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7pPr>
            <a:lvl8pPr indent="-601154" lvl="7" marL="36576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8pPr>
            <a:lvl9pPr indent="-601154" lvl="8" marL="4114800" marR="0" rtl="0" algn="l">
              <a:spcBef>
                <a:spcPts val="1173"/>
              </a:spcBef>
              <a:spcAft>
                <a:spcPts val="0"/>
              </a:spcAft>
              <a:buClr>
                <a:schemeClr val="dk1"/>
              </a:buClr>
              <a:buSzPts val="5867"/>
              <a:buFont typeface="Arial"/>
              <a:buChar char="•"/>
              <a:defRPr b="0" i="0" sz="58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9" name="Shape 9"/>
        <p:cNvGrpSpPr/>
        <p:nvPr/>
      </p:nvGrpSpPr>
      <p:grpSpPr>
        <a:xfrm>
          <a:off x="0" y="0"/>
          <a:ext cx="0" cy="0"/>
          <a:chOff x="0" y="0"/>
          <a:chExt cx="0" cy="0"/>
        </a:xfrm>
      </p:grpSpPr>
      <p:sp>
        <p:nvSpPr>
          <p:cNvPr id="10" name="Google Shape;10;p1"/>
          <p:cNvSpPr/>
          <p:nvPr/>
        </p:nvSpPr>
        <p:spPr>
          <a:xfrm>
            <a:off x="-1" y="15127358"/>
            <a:ext cx="29260800" cy="1331843"/>
          </a:xfrm>
          <a:prstGeom prst="rect">
            <a:avLst/>
          </a:prstGeom>
          <a:solidFill>
            <a:srgbClr val="0D2B19"/>
          </a:solidFill>
          <a:ln>
            <a:noFill/>
          </a:ln>
        </p:spPr>
        <p:txBody>
          <a:bodyPr anchorCtr="0" anchor="ctr" bIns="138700" lIns="277425" spcFirstLastPara="1" rIns="277425" wrap="square" tIns="138700">
            <a:noAutofit/>
          </a:bodyPr>
          <a:lstStyle/>
          <a:p>
            <a:pPr indent="0" lvl="0" marL="0" marR="0" rtl="0" algn="l">
              <a:spcBef>
                <a:spcPts val="0"/>
              </a:spcBef>
              <a:spcAft>
                <a:spcPts val="0"/>
              </a:spcAft>
              <a:buNone/>
            </a:pPr>
            <a:r>
              <a:t/>
            </a:r>
            <a:endParaRPr b="0" i="0" sz="14910" u="none" cap="none" strike="noStrike">
              <a:solidFill>
                <a:schemeClr val="dk1"/>
              </a:solidFill>
              <a:latin typeface="Calibri"/>
              <a:ea typeface="Calibri"/>
              <a:cs typeface="Calibri"/>
              <a:sym typeface="Calibri"/>
            </a:endParaRPr>
          </a:p>
        </p:txBody>
      </p:sp>
      <p:sp>
        <p:nvSpPr>
          <p:cNvPr id="11" name="Google Shape;11;p1"/>
          <p:cNvSpPr/>
          <p:nvPr/>
        </p:nvSpPr>
        <p:spPr>
          <a:xfrm>
            <a:off x="0" y="-23091"/>
            <a:ext cx="29260800" cy="3899352"/>
          </a:xfrm>
          <a:prstGeom prst="rect">
            <a:avLst/>
          </a:prstGeom>
          <a:solidFill>
            <a:srgbClr val="0D2B19"/>
          </a:solidFill>
          <a:ln>
            <a:noFill/>
          </a:ln>
        </p:spPr>
        <p:txBody>
          <a:bodyPr anchorCtr="0" anchor="ctr" bIns="138700" lIns="277425" spcFirstLastPara="1" rIns="277425" wrap="square" tIns="138700">
            <a:noAutofit/>
          </a:bodyPr>
          <a:lstStyle/>
          <a:p>
            <a:pPr indent="0" lvl="0" marL="0" marR="0" rtl="0" algn="l">
              <a:spcBef>
                <a:spcPts val="0"/>
              </a:spcBef>
              <a:spcAft>
                <a:spcPts val="0"/>
              </a:spcAft>
              <a:buNone/>
            </a:pPr>
            <a:r>
              <a:t/>
            </a:r>
            <a:endParaRPr b="0" i="0" sz="14910" u="none" cap="none" strike="noStrike">
              <a:solidFill>
                <a:schemeClr val="dk1"/>
              </a:solidFill>
              <a:latin typeface="Calibri"/>
              <a:ea typeface="Calibri"/>
              <a:cs typeface="Calibri"/>
              <a:sym typeface="Calibri"/>
            </a:endParaRPr>
          </a:p>
        </p:txBody>
      </p:sp>
      <p:sp>
        <p:nvSpPr>
          <p:cNvPr id="12" name="Google Shape;12;p1"/>
          <p:cNvSpPr/>
          <p:nvPr/>
        </p:nvSpPr>
        <p:spPr>
          <a:xfrm>
            <a:off x="292410" y="2484784"/>
            <a:ext cx="28675983" cy="13434045"/>
          </a:xfrm>
          <a:prstGeom prst="roundRect">
            <a:avLst>
              <a:gd fmla="val 0" name="adj"/>
            </a:avLst>
          </a:prstGeom>
          <a:solidFill>
            <a:schemeClr val="lt1"/>
          </a:solidFill>
          <a:ln cap="flat" cmpd="sng" w="19050">
            <a:solidFill>
              <a:srgbClr val="0D2B19"/>
            </a:solidFill>
            <a:prstDash val="solid"/>
            <a:round/>
            <a:headEnd len="sm" w="sm" type="none"/>
            <a:tailEnd len="sm" w="sm" type="none"/>
          </a:ln>
          <a:effectLst>
            <a:outerShdw blurRad="355600" sx="101000" rotWithShape="0" algn="ctr" sy="101000">
              <a:srgbClr val="000000">
                <a:alpha val="16862"/>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91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gif"/><Relationship Id="rId10" Type="http://schemas.openxmlformats.org/officeDocument/2006/relationships/image" Target="../media/image3.png"/><Relationship Id="rId9"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5.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4"/>
          <p:cNvSpPr txBox="1"/>
          <p:nvPr>
            <p:ph idx="1" type="body"/>
          </p:nvPr>
        </p:nvSpPr>
        <p:spPr>
          <a:xfrm>
            <a:off x="552975" y="3040100"/>
            <a:ext cx="6847800" cy="3450000"/>
          </a:xfrm>
          <a:prstGeom prst="rect">
            <a:avLst/>
          </a:prstGeom>
          <a:noFill/>
          <a:ln>
            <a:noFill/>
          </a:ln>
        </p:spPr>
        <p:txBody>
          <a:bodyPr anchorCtr="0" anchor="t" bIns="130600" lIns="130600" spcFirstLastPara="1" rIns="130600" wrap="square" tIns="130600">
            <a:spAutoFit/>
          </a:bodyPr>
          <a:lstStyle/>
          <a:p>
            <a:pPr indent="0" lvl="0" marL="0" rtl="0" algn="l">
              <a:spcBef>
                <a:spcPts val="0"/>
              </a:spcBef>
              <a:spcAft>
                <a:spcPts val="0"/>
              </a:spcAft>
              <a:buClr>
                <a:schemeClr val="dk1"/>
              </a:buClr>
              <a:buSzPts val="1100"/>
              <a:buNone/>
            </a:pPr>
            <a:r>
              <a:rPr lang="en-US" sz="2300">
                <a:solidFill>
                  <a:srgbClr val="000000"/>
                </a:solidFill>
              </a:rPr>
              <a:t>Students at FAMU have issues staying up to date with local events going on. Information is scattered between social media, iStrike, and email, which is hard to keep track off. FAMUnite </a:t>
            </a:r>
            <a:r>
              <a:rPr lang="en-US" sz="2300">
                <a:solidFill>
                  <a:srgbClr val="000000"/>
                </a:solidFill>
              </a:rPr>
              <a:t>will provide </a:t>
            </a:r>
            <a:r>
              <a:rPr lang="en-US" sz="2300">
                <a:solidFill>
                  <a:srgbClr val="000000"/>
                </a:solidFill>
              </a:rPr>
              <a:t>a centralized user friendly application. The app will enable students to view, register, save, and receive reminders for events. By integrating event data from multiple sources, it provides a single, easy-to-use platform for staying informed about campus activities.</a:t>
            </a:r>
            <a:endParaRPr sz="2300">
              <a:solidFill>
                <a:srgbClr val="000000"/>
              </a:solidFill>
            </a:endParaRPr>
          </a:p>
        </p:txBody>
      </p:sp>
      <p:sp>
        <p:nvSpPr>
          <p:cNvPr id="54" name="Google Shape;54;p4"/>
          <p:cNvSpPr txBox="1"/>
          <p:nvPr>
            <p:ph idx="2" type="body"/>
          </p:nvPr>
        </p:nvSpPr>
        <p:spPr>
          <a:xfrm>
            <a:off x="608850" y="2628725"/>
            <a:ext cx="6792000" cy="496500"/>
          </a:xfrm>
          <a:prstGeom prst="rect">
            <a:avLst/>
          </a:prstGeom>
          <a:noFill/>
          <a:ln>
            <a:noFill/>
          </a:ln>
        </p:spPr>
        <p:txBody>
          <a:bodyPr anchorCtr="0" anchor="ctr" bIns="52225" lIns="52225" spcFirstLastPara="1" rIns="52225" wrap="square" tIns="52225">
            <a:spAutoFit/>
          </a:bodyPr>
          <a:lstStyle/>
          <a:p>
            <a:pPr indent="0" lvl="0" marL="0" rtl="0" algn="ctr">
              <a:spcBef>
                <a:spcPts val="0"/>
              </a:spcBef>
              <a:spcAft>
                <a:spcPts val="0"/>
              </a:spcAft>
              <a:buClr>
                <a:srgbClr val="0D2B19"/>
              </a:buClr>
              <a:buSzPts val="2240"/>
              <a:buNone/>
            </a:pPr>
            <a:r>
              <a:rPr lang="en-US" sz="2540"/>
              <a:t>Introduction</a:t>
            </a:r>
            <a:endParaRPr sz="2540">
              <a:latin typeface="Calibri"/>
              <a:ea typeface="Calibri"/>
              <a:cs typeface="Calibri"/>
              <a:sym typeface="Calibri"/>
            </a:endParaRPr>
          </a:p>
        </p:txBody>
      </p:sp>
      <p:sp>
        <p:nvSpPr>
          <p:cNvPr id="55" name="Google Shape;55;p4"/>
          <p:cNvSpPr txBox="1"/>
          <p:nvPr>
            <p:ph idx="4" type="body"/>
          </p:nvPr>
        </p:nvSpPr>
        <p:spPr>
          <a:xfrm>
            <a:off x="608325" y="6389800"/>
            <a:ext cx="6642000" cy="496500"/>
          </a:xfrm>
          <a:prstGeom prst="rect">
            <a:avLst/>
          </a:prstGeom>
          <a:noFill/>
          <a:ln>
            <a:noFill/>
          </a:ln>
        </p:spPr>
        <p:txBody>
          <a:bodyPr anchorCtr="0" anchor="ctr" bIns="52225" lIns="52225" spcFirstLastPara="1" rIns="52225" wrap="square" tIns="52225">
            <a:spAutoFit/>
          </a:bodyPr>
          <a:lstStyle/>
          <a:p>
            <a:pPr indent="0" lvl="0" marL="0" rtl="0" algn="ctr">
              <a:spcBef>
                <a:spcPts val="0"/>
              </a:spcBef>
              <a:spcAft>
                <a:spcPts val="0"/>
              </a:spcAft>
              <a:buClr>
                <a:srgbClr val="0D2B19"/>
              </a:buClr>
              <a:buSzPts val="2240"/>
              <a:buNone/>
            </a:pPr>
            <a:r>
              <a:rPr lang="en-US" sz="2540"/>
              <a:t>Process</a:t>
            </a:r>
            <a:endParaRPr sz="2540">
              <a:latin typeface="Calibri"/>
              <a:ea typeface="Calibri"/>
              <a:cs typeface="Calibri"/>
              <a:sym typeface="Calibri"/>
            </a:endParaRPr>
          </a:p>
        </p:txBody>
      </p:sp>
      <p:sp>
        <p:nvSpPr>
          <p:cNvPr id="56" name="Google Shape;56;p4"/>
          <p:cNvSpPr txBox="1"/>
          <p:nvPr>
            <p:ph idx="6" type="body"/>
          </p:nvPr>
        </p:nvSpPr>
        <p:spPr>
          <a:xfrm>
            <a:off x="7377275" y="2704925"/>
            <a:ext cx="13378500" cy="496500"/>
          </a:xfrm>
          <a:prstGeom prst="rect">
            <a:avLst/>
          </a:prstGeom>
          <a:noFill/>
          <a:ln>
            <a:noFill/>
          </a:ln>
        </p:spPr>
        <p:txBody>
          <a:bodyPr anchorCtr="0" anchor="ctr" bIns="52225" lIns="52225" spcFirstLastPara="1" rIns="52225" wrap="square" tIns="52225">
            <a:spAutoFit/>
          </a:bodyPr>
          <a:lstStyle/>
          <a:p>
            <a:pPr indent="0" lvl="0" marL="0" rtl="0" algn="ctr">
              <a:spcBef>
                <a:spcPts val="0"/>
              </a:spcBef>
              <a:spcAft>
                <a:spcPts val="0"/>
              </a:spcAft>
              <a:buClr>
                <a:srgbClr val="0D2B19"/>
              </a:buClr>
              <a:buSzPts val="2240"/>
              <a:buNone/>
            </a:pPr>
            <a:r>
              <a:rPr lang="en-US" sz="2540"/>
              <a:t>Wireframes</a:t>
            </a:r>
            <a:endParaRPr sz="2540">
              <a:latin typeface="Calibri"/>
              <a:ea typeface="Calibri"/>
              <a:cs typeface="Calibri"/>
              <a:sym typeface="Calibri"/>
            </a:endParaRPr>
          </a:p>
        </p:txBody>
      </p:sp>
      <p:sp>
        <p:nvSpPr>
          <p:cNvPr id="57" name="Google Shape;57;p4"/>
          <p:cNvSpPr txBox="1"/>
          <p:nvPr>
            <p:ph idx="9" type="body"/>
          </p:nvPr>
        </p:nvSpPr>
        <p:spPr>
          <a:xfrm>
            <a:off x="20831800" y="2704925"/>
            <a:ext cx="7840200" cy="496500"/>
          </a:xfrm>
          <a:prstGeom prst="rect">
            <a:avLst/>
          </a:prstGeom>
          <a:noFill/>
          <a:ln>
            <a:noFill/>
          </a:ln>
        </p:spPr>
        <p:txBody>
          <a:bodyPr anchorCtr="0" anchor="ctr" bIns="52225" lIns="52225" spcFirstLastPara="1" rIns="52225" wrap="square" tIns="52225">
            <a:spAutoFit/>
          </a:bodyPr>
          <a:lstStyle/>
          <a:p>
            <a:pPr indent="0" lvl="0" marL="0" rtl="0" algn="ctr">
              <a:spcBef>
                <a:spcPts val="0"/>
              </a:spcBef>
              <a:spcAft>
                <a:spcPts val="0"/>
              </a:spcAft>
              <a:buClr>
                <a:srgbClr val="0D2B19"/>
              </a:buClr>
              <a:buSzPts val="2240"/>
              <a:buNone/>
            </a:pPr>
            <a:r>
              <a:rPr lang="en-US" sz="2540"/>
              <a:t>Technology</a:t>
            </a:r>
            <a:endParaRPr sz="2540">
              <a:latin typeface="Calibri"/>
              <a:ea typeface="Calibri"/>
              <a:cs typeface="Calibri"/>
              <a:sym typeface="Calibri"/>
            </a:endParaRPr>
          </a:p>
        </p:txBody>
      </p:sp>
      <p:sp>
        <p:nvSpPr>
          <p:cNvPr id="58" name="Google Shape;58;p4"/>
          <p:cNvSpPr txBox="1"/>
          <p:nvPr>
            <p:ph idx="13" type="body"/>
          </p:nvPr>
        </p:nvSpPr>
        <p:spPr>
          <a:xfrm>
            <a:off x="20560125" y="3109975"/>
            <a:ext cx="8112000" cy="4158000"/>
          </a:xfrm>
          <a:prstGeom prst="rect">
            <a:avLst/>
          </a:prstGeom>
          <a:noFill/>
          <a:ln>
            <a:noFill/>
          </a:ln>
        </p:spPr>
        <p:txBody>
          <a:bodyPr anchorCtr="0" anchor="t" bIns="130600" lIns="130600" spcFirstLastPara="1" rIns="130600" wrap="square" tIns="130600">
            <a:spAutoFit/>
          </a:bodyPr>
          <a:lstStyle/>
          <a:p>
            <a:pPr indent="0" lvl="0" marL="0" rtl="0" algn="l">
              <a:spcBef>
                <a:spcPts val="0"/>
              </a:spcBef>
              <a:spcAft>
                <a:spcPts val="0"/>
              </a:spcAft>
              <a:buClr>
                <a:schemeClr val="dk1"/>
              </a:buClr>
              <a:buSzPts val="1100"/>
              <a:buFont typeface="Arial"/>
              <a:buNone/>
            </a:pPr>
            <a:r>
              <a:rPr b="1" lang="en-US" sz="2300"/>
              <a:t>iStrike (API):</a:t>
            </a:r>
            <a:r>
              <a:rPr lang="en-US" sz="2300"/>
              <a:t> school club website used to pull club information</a:t>
            </a:r>
            <a:endParaRPr sz="2300"/>
          </a:p>
          <a:p>
            <a:pPr indent="0" lvl="0" marL="0" rtl="0" algn="l">
              <a:spcBef>
                <a:spcPts val="0"/>
              </a:spcBef>
              <a:spcAft>
                <a:spcPts val="0"/>
              </a:spcAft>
              <a:buClr>
                <a:schemeClr val="dk1"/>
              </a:buClr>
              <a:buSzPts val="1100"/>
              <a:buFont typeface="Arial"/>
              <a:buNone/>
            </a:pPr>
            <a:r>
              <a:rPr b="1" lang="en-US" sz="2300"/>
              <a:t>Instagram (API): </a:t>
            </a:r>
            <a:r>
              <a:rPr lang="en-US" sz="2300"/>
              <a:t>social media application used to pull club social media information</a:t>
            </a:r>
            <a:endParaRPr b="1" sz="2300"/>
          </a:p>
          <a:p>
            <a:pPr indent="0" lvl="0" marL="0" rtl="0" algn="l">
              <a:spcBef>
                <a:spcPts val="0"/>
              </a:spcBef>
              <a:spcAft>
                <a:spcPts val="0"/>
              </a:spcAft>
              <a:buClr>
                <a:schemeClr val="dk1"/>
              </a:buClr>
              <a:buSzPts val="1100"/>
              <a:buFont typeface="Arial"/>
              <a:buNone/>
            </a:pPr>
            <a:r>
              <a:rPr b="1" lang="en-US" sz="2300"/>
              <a:t>Draw.io:</a:t>
            </a:r>
            <a:r>
              <a:rPr lang="en-US" sz="2300"/>
              <a:t> System design software used to create Data Flow Diagrams (DFDs) and Entity Relationship Diagrams (EFDs)</a:t>
            </a:r>
            <a:endParaRPr sz="2300"/>
          </a:p>
          <a:p>
            <a:pPr indent="0" lvl="0" marL="0" rtl="0" algn="l">
              <a:spcBef>
                <a:spcPts val="0"/>
              </a:spcBef>
              <a:spcAft>
                <a:spcPts val="0"/>
              </a:spcAft>
              <a:buClr>
                <a:schemeClr val="dk1"/>
              </a:buClr>
              <a:buSzPts val="1100"/>
              <a:buFont typeface="Arial"/>
              <a:buNone/>
            </a:pPr>
            <a:r>
              <a:rPr b="1" lang="en-US" sz="2300"/>
              <a:t>Project Plan 365: </a:t>
            </a:r>
            <a:r>
              <a:rPr lang="en-US" sz="2300"/>
              <a:t>Project Management software used to create Gantt Charts,and Work Breakdown Schedule</a:t>
            </a:r>
            <a:endParaRPr sz="2300"/>
          </a:p>
          <a:p>
            <a:pPr indent="0" lvl="0" marL="0" rtl="0" algn="l">
              <a:spcBef>
                <a:spcPts val="0"/>
              </a:spcBef>
              <a:spcAft>
                <a:spcPts val="0"/>
              </a:spcAft>
              <a:buClr>
                <a:schemeClr val="dk1"/>
              </a:buClr>
              <a:buSzPts val="1100"/>
              <a:buFont typeface="Arial"/>
              <a:buNone/>
            </a:pPr>
            <a:r>
              <a:rPr b="1" lang="en-US" sz="2300"/>
              <a:t>Figma:</a:t>
            </a:r>
            <a:r>
              <a:rPr lang="en-US" sz="2300"/>
              <a:t> Design software used to create wireframes and prototype</a:t>
            </a:r>
            <a:endParaRPr sz="2300"/>
          </a:p>
          <a:p>
            <a:pPr indent="0" lvl="0" marL="0" rtl="0" algn="l">
              <a:spcBef>
                <a:spcPts val="0"/>
              </a:spcBef>
              <a:spcAft>
                <a:spcPts val="0"/>
              </a:spcAft>
              <a:buClr>
                <a:schemeClr val="dk1"/>
              </a:buClr>
              <a:buSzPts val="1100"/>
              <a:buFont typeface="Arial"/>
              <a:buNone/>
            </a:pPr>
            <a:r>
              <a:rPr b="1" lang="en-US" sz="2300"/>
              <a:t>MongoDB / FireBase:</a:t>
            </a:r>
            <a:r>
              <a:rPr lang="en-US" sz="2300"/>
              <a:t> Data Schema</a:t>
            </a:r>
            <a:endParaRPr sz="2300"/>
          </a:p>
          <a:p>
            <a:pPr indent="0" lvl="0" marL="0" rtl="0" algn="l">
              <a:spcBef>
                <a:spcPts val="0"/>
              </a:spcBef>
              <a:spcAft>
                <a:spcPts val="0"/>
              </a:spcAft>
              <a:buClr>
                <a:schemeClr val="dk1"/>
              </a:buClr>
              <a:buSzPts val="1100"/>
              <a:buFont typeface="Arial"/>
              <a:buNone/>
            </a:pPr>
            <a:r>
              <a:rPr b="1" lang="en-US" sz="2300"/>
              <a:t>Google Drive / Github</a:t>
            </a:r>
            <a:r>
              <a:rPr lang="en-US" sz="2300"/>
              <a:t>: Document &amp; File Organization software used to collaborate and store project information</a:t>
            </a:r>
            <a:endParaRPr sz="2300"/>
          </a:p>
        </p:txBody>
      </p:sp>
      <p:sp>
        <p:nvSpPr>
          <p:cNvPr id="59" name="Google Shape;59;p4"/>
          <p:cNvSpPr txBox="1"/>
          <p:nvPr>
            <p:ph idx="14" type="body"/>
          </p:nvPr>
        </p:nvSpPr>
        <p:spPr>
          <a:xfrm>
            <a:off x="20891650" y="7143150"/>
            <a:ext cx="7755000" cy="496500"/>
          </a:xfrm>
          <a:prstGeom prst="rect">
            <a:avLst/>
          </a:prstGeom>
          <a:noFill/>
          <a:ln>
            <a:noFill/>
          </a:ln>
        </p:spPr>
        <p:txBody>
          <a:bodyPr anchorCtr="0" anchor="ctr" bIns="52225" lIns="52225" spcFirstLastPara="1" rIns="52225" wrap="square" tIns="52225">
            <a:spAutoFit/>
          </a:bodyPr>
          <a:lstStyle/>
          <a:p>
            <a:pPr indent="0" lvl="0" marL="0" rtl="0" algn="ctr">
              <a:spcBef>
                <a:spcPts val="0"/>
              </a:spcBef>
              <a:spcAft>
                <a:spcPts val="0"/>
              </a:spcAft>
              <a:buClr>
                <a:srgbClr val="0D2B19"/>
              </a:buClr>
              <a:buSzPts val="2240"/>
              <a:buNone/>
            </a:pPr>
            <a:r>
              <a:rPr lang="en-US" sz="2540"/>
              <a:t>Conclusion / Lessons Learned</a:t>
            </a:r>
            <a:endParaRPr sz="2540">
              <a:latin typeface="Calibri"/>
              <a:ea typeface="Calibri"/>
              <a:cs typeface="Calibri"/>
              <a:sym typeface="Calibri"/>
            </a:endParaRPr>
          </a:p>
        </p:txBody>
      </p:sp>
      <p:sp>
        <p:nvSpPr>
          <p:cNvPr id="60" name="Google Shape;60;p4"/>
          <p:cNvSpPr txBox="1"/>
          <p:nvPr>
            <p:ph idx="15" type="body"/>
          </p:nvPr>
        </p:nvSpPr>
        <p:spPr>
          <a:xfrm>
            <a:off x="20587125" y="7550575"/>
            <a:ext cx="8112000" cy="4512000"/>
          </a:xfrm>
          <a:prstGeom prst="rect">
            <a:avLst/>
          </a:prstGeom>
          <a:noFill/>
          <a:ln>
            <a:noFill/>
          </a:ln>
        </p:spPr>
        <p:txBody>
          <a:bodyPr anchorCtr="0" anchor="t" bIns="130600" lIns="130600" spcFirstLastPara="1" rIns="130600" wrap="square" tIns="130600">
            <a:spAutoFit/>
          </a:bodyPr>
          <a:lstStyle/>
          <a:p>
            <a:pPr indent="0" lvl="0" marL="0" rtl="0" algn="l">
              <a:lnSpc>
                <a:spcPct val="100000"/>
              </a:lnSpc>
              <a:spcBef>
                <a:spcPts val="0"/>
              </a:spcBef>
              <a:spcAft>
                <a:spcPts val="800"/>
              </a:spcAft>
              <a:buClr>
                <a:schemeClr val="dk1"/>
              </a:buClr>
              <a:buSzPts val="1100"/>
              <a:buNone/>
            </a:pPr>
            <a:r>
              <a:rPr lang="en-US" sz="2300"/>
              <a:t>Key takeaways from the development of the university event management app include that the budget and scope need to be managed from as early as possible to avoid scope creep and ensure realistic timelines. SWOT analysis was a helpful method to identify strengths (targeted student engagement, sponsor integration) and challenges (limited resources, user adoption risk). Tools such as Gantt charts and Network Diagrams were useful for visualization of task dependencies and meeting deadlines. An interactive wireframe facilitated effective user feedback in improving the interface before development. In all, effective project management has kept the project organized and on track, focused on delivering a functional, user-friendly app.</a:t>
            </a:r>
            <a:endParaRPr sz="2300"/>
          </a:p>
        </p:txBody>
      </p:sp>
      <p:sp>
        <p:nvSpPr>
          <p:cNvPr id="61" name="Google Shape;61;p4"/>
          <p:cNvSpPr txBox="1"/>
          <p:nvPr>
            <p:ph idx="16" type="body"/>
          </p:nvPr>
        </p:nvSpPr>
        <p:spPr>
          <a:xfrm>
            <a:off x="20999475" y="11938300"/>
            <a:ext cx="7672500" cy="496500"/>
          </a:xfrm>
          <a:prstGeom prst="rect">
            <a:avLst/>
          </a:prstGeom>
          <a:noFill/>
          <a:ln>
            <a:noFill/>
          </a:ln>
        </p:spPr>
        <p:txBody>
          <a:bodyPr anchorCtr="0" anchor="ctr" bIns="52225" lIns="52225" spcFirstLastPara="1" rIns="52225" wrap="square" tIns="52225">
            <a:spAutoFit/>
          </a:bodyPr>
          <a:lstStyle/>
          <a:p>
            <a:pPr indent="0" lvl="0" marL="0" rtl="0" algn="ctr">
              <a:spcBef>
                <a:spcPts val="0"/>
              </a:spcBef>
              <a:spcAft>
                <a:spcPts val="0"/>
              </a:spcAft>
              <a:buClr>
                <a:srgbClr val="0D2B19"/>
              </a:buClr>
              <a:buSzPts val="2240"/>
              <a:buNone/>
            </a:pPr>
            <a:r>
              <a:rPr lang="en-US" sz="2540"/>
              <a:t>Next Steps / Future Enhancements</a:t>
            </a:r>
            <a:endParaRPr sz="2540">
              <a:latin typeface="Calibri"/>
              <a:ea typeface="Calibri"/>
              <a:cs typeface="Calibri"/>
              <a:sym typeface="Calibri"/>
            </a:endParaRPr>
          </a:p>
        </p:txBody>
      </p:sp>
      <p:sp>
        <p:nvSpPr>
          <p:cNvPr id="62" name="Google Shape;62;p4"/>
          <p:cNvSpPr txBox="1"/>
          <p:nvPr>
            <p:ph idx="17" type="body"/>
          </p:nvPr>
        </p:nvSpPr>
        <p:spPr>
          <a:xfrm>
            <a:off x="20587125" y="12358600"/>
            <a:ext cx="8059500" cy="3650100"/>
          </a:xfrm>
          <a:prstGeom prst="rect">
            <a:avLst/>
          </a:prstGeom>
          <a:noFill/>
          <a:ln>
            <a:noFill/>
          </a:ln>
        </p:spPr>
        <p:txBody>
          <a:bodyPr anchorCtr="0" anchor="t" bIns="130600" lIns="130600" spcFirstLastPara="1" rIns="130600" wrap="square" tIns="130600">
            <a:spAutoFit/>
          </a:bodyPr>
          <a:lstStyle/>
          <a:p>
            <a:pPr indent="0" lvl="0" marL="0" rtl="0" algn="l">
              <a:spcBef>
                <a:spcPts val="0"/>
              </a:spcBef>
              <a:spcAft>
                <a:spcPts val="0"/>
              </a:spcAft>
              <a:buClr>
                <a:schemeClr val="dk1"/>
              </a:buClr>
              <a:buSzPts val="1493"/>
              <a:buNone/>
            </a:pPr>
            <a:r>
              <a:rPr lang="en-US" sz="2200"/>
              <a:t>The next steps for </a:t>
            </a:r>
            <a:r>
              <a:rPr b="1" lang="en-US" sz="2200"/>
              <a:t>FAMUnite</a:t>
            </a:r>
            <a:r>
              <a:rPr lang="en-US" sz="2200"/>
              <a:t> include refining the app based on user feedback and preparing for a beta release to a wider group of students. Future enhancements may include integrating additional features like event ticketing, in-app chat for event discussions, and personalized event recommendations based on student interests. The app could also expand to include campus news, club messaging, and improved analytics for event organizers to track engagement. Ongoing updates will focus on enhancing user experience, scalability, and ensuring seamless integration with other campus systems.</a:t>
            </a:r>
            <a:endParaRPr sz="2593"/>
          </a:p>
        </p:txBody>
      </p:sp>
      <p:sp>
        <p:nvSpPr>
          <p:cNvPr id="63" name="Google Shape;63;p4"/>
          <p:cNvSpPr txBox="1"/>
          <p:nvPr>
            <p:ph idx="18" type="body"/>
          </p:nvPr>
        </p:nvSpPr>
        <p:spPr>
          <a:xfrm>
            <a:off x="3906520" y="1088424"/>
            <a:ext cx="21447761" cy="63811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3413"/>
              <a:buFont typeface="Calibri"/>
              <a:buNone/>
            </a:pPr>
            <a:r>
              <a:rPr lang="en-US"/>
              <a:t>Centralized user-friendly mobile/web application for FAMU clubs/organization and company events</a:t>
            </a:r>
            <a:endParaRPr>
              <a:latin typeface="Calibri"/>
              <a:ea typeface="Calibri"/>
              <a:cs typeface="Calibri"/>
              <a:sym typeface="Calibri"/>
            </a:endParaRPr>
          </a:p>
        </p:txBody>
      </p:sp>
      <p:sp>
        <p:nvSpPr>
          <p:cNvPr id="64" name="Google Shape;64;p4"/>
          <p:cNvSpPr txBox="1"/>
          <p:nvPr>
            <p:ph idx="19" type="body"/>
          </p:nvPr>
        </p:nvSpPr>
        <p:spPr>
          <a:xfrm>
            <a:off x="3906520" y="1811348"/>
            <a:ext cx="21447761" cy="676859"/>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2560"/>
              <a:buFont typeface="Calibri"/>
              <a:buNone/>
            </a:pPr>
            <a:r>
              <a:rPr lang="en-US"/>
              <a:t>Ideation and Design </a:t>
            </a:r>
            <a:endParaRPr>
              <a:latin typeface="Calibri"/>
              <a:ea typeface="Calibri"/>
              <a:cs typeface="Calibri"/>
              <a:sym typeface="Calibri"/>
            </a:endParaRPr>
          </a:p>
        </p:txBody>
      </p:sp>
      <p:sp>
        <p:nvSpPr>
          <p:cNvPr id="65" name="Google Shape;65;p4"/>
          <p:cNvSpPr txBox="1"/>
          <p:nvPr>
            <p:ph idx="20" type="body"/>
          </p:nvPr>
        </p:nvSpPr>
        <p:spPr>
          <a:xfrm>
            <a:off x="3906520" y="292020"/>
            <a:ext cx="21447761" cy="834414"/>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4693"/>
              <a:buFont typeface="Calibri"/>
              <a:buNone/>
            </a:pPr>
            <a:r>
              <a:rPr lang="en-US"/>
              <a:t>FAMUnite</a:t>
            </a:r>
            <a:endParaRPr>
              <a:latin typeface="Calibri"/>
              <a:ea typeface="Calibri"/>
              <a:cs typeface="Calibri"/>
              <a:sym typeface="Calibri"/>
            </a:endParaRPr>
          </a:p>
        </p:txBody>
      </p:sp>
      <p:pic>
        <p:nvPicPr>
          <p:cNvPr id="66" name="Google Shape;66;p4"/>
          <p:cNvPicPr preferRelativeResize="0"/>
          <p:nvPr/>
        </p:nvPicPr>
        <p:blipFill rotWithShape="1">
          <a:blip r:embed="rId3">
            <a:alphaModFix/>
          </a:blip>
          <a:srcRect b="0" l="0" r="54987" t="0"/>
          <a:stretch/>
        </p:blipFill>
        <p:spPr>
          <a:xfrm>
            <a:off x="605666" y="635184"/>
            <a:ext cx="3095251" cy="1544592"/>
          </a:xfrm>
          <a:prstGeom prst="rect">
            <a:avLst/>
          </a:prstGeom>
          <a:noFill/>
          <a:ln>
            <a:noFill/>
          </a:ln>
        </p:spPr>
      </p:pic>
      <p:pic>
        <p:nvPicPr>
          <p:cNvPr id="67" name="Google Shape;67;p4"/>
          <p:cNvPicPr preferRelativeResize="0"/>
          <p:nvPr/>
        </p:nvPicPr>
        <p:blipFill>
          <a:blip r:embed="rId4">
            <a:alphaModFix/>
          </a:blip>
          <a:stretch>
            <a:fillRect/>
          </a:stretch>
        </p:blipFill>
        <p:spPr>
          <a:xfrm>
            <a:off x="7648575" y="4621166"/>
            <a:ext cx="3744159" cy="8120048"/>
          </a:xfrm>
          <a:prstGeom prst="rect">
            <a:avLst/>
          </a:prstGeom>
          <a:noFill/>
          <a:ln>
            <a:noFill/>
          </a:ln>
        </p:spPr>
      </p:pic>
      <p:sp>
        <p:nvSpPr>
          <p:cNvPr id="68" name="Google Shape;68;p4"/>
          <p:cNvSpPr txBox="1"/>
          <p:nvPr>
            <p:ph idx="5" type="body"/>
          </p:nvPr>
        </p:nvSpPr>
        <p:spPr>
          <a:xfrm>
            <a:off x="12197125" y="8891800"/>
            <a:ext cx="1519800" cy="585900"/>
          </a:xfrm>
          <a:prstGeom prst="rect">
            <a:avLst/>
          </a:prstGeom>
          <a:noFill/>
          <a:ln>
            <a:noFill/>
          </a:ln>
        </p:spPr>
        <p:txBody>
          <a:bodyPr anchorCtr="0" anchor="t" bIns="130600" lIns="130600" spcFirstLastPara="1" rIns="130600" wrap="square" tIns="130600">
            <a:spAutoFit/>
          </a:bodyPr>
          <a:lstStyle/>
          <a:p>
            <a:pPr indent="0" lvl="0" marL="0" rtl="0" algn="ctr">
              <a:spcBef>
                <a:spcPts val="0"/>
              </a:spcBef>
              <a:spcAft>
                <a:spcPts val="0"/>
              </a:spcAft>
              <a:buClr>
                <a:schemeClr val="dk1"/>
              </a:buClr>
              <a:buSzPts val="1493"/>
              <a:buNone/>
            </a:pPr>
            <a:r>
              <a:rPr b="1" lang="en-US" sz="2093"/>
              <a:t>Home Page</a:t>
            </a:r>
            <a:endParaRPr b="1" sz="2093"/>
          </a:p>
        </p:txBody>
      </p:sp>
      <p:sp>
        <p:nvSpPr>
          <p:cNvPr id="69" name="Google Shape;69;p4"/>
          <p:cNvSpPr txBox="1"/>
          <p:nvPr>
            <p:ph idx="5" type="body"/>
          </p:nvPr>
        </p:nvSpPr>
        <p:spPr>
          <a:xfrm>
            <a:off x="15091175" y="8904463"/>
            <a:ext cx="1519800" cy="908100"/>
          </a:xfrm>
          <a:prstGeom prst="rect">
            <a:avLst/>
          </a:prstGeom>
          <a:noFill/>
          <a:ln>
            <a:noFill/>
          </a:ln>
        </p:spPr>
        <p:txBody>
          <a:bodyPr anchorCtr="0" anchor="t" bIns="130600" lIns="130600" spcFirstLastPara="1" rIns="130600" wrap="square" tIns="130600">
            <a:spAutoFit/>
          </a:bodyPr>
          <a:lstStyle/>
          <a:p>
            <a:pPr indent="0" lvl="0" marL="0" rtl="0" algn="ctr">
              <a:spcBef>
                <a:spcPts val="0"/>
              </a:spcBef>
              <a:spcAft>
                <a:spcPts val="0"/>
              </a:spcAft>
              <a:buClr>
                <a:schemeClr val="dk1"/>
              </a:buClr>
              <a:buSzPts val="1493"/>
              <a:buNone/>
            </a:pPr>
            <a:r>
              <a:rPr b="1" lang="en-US" sz="2093"/>
              <a:t>Profile </a:t>
            </a:r>
            <a:r>
              <a:rPr b="1" lang="en-US" sz="2093"/>
              <a:t>Page</a:t>
            </a:r>
            <a:endParaRPr b="1" sz="2093"/>
          </a:p>
        </p:txBody>
      </p:sp>
      <p:sp>
        <p:nvSpPr>
          <p:cNvPr id="70" name="Google Shape;70;p4"/>
          <p:cNvSpPr txBox="1"/>
          <p:nvPr>
            <p:ph idx="5" type="body"/>
          </p:nvPr>
        </p:nvSpPr>
        <p:spPr>
          <a:xfrm>
            <a:off x="11892325" y="15295725"/>
            <a:ext cx="2280000" cy="585900"/>
          </a:xfrm>
          <a:prstGeom prst="rect">
            <a:avLst/>
          </a:prstGeom>
          <a:noFill/>
          <a:ln>
            <a:noFill/>
          </a:ln>
        </p:spPr>
        <p:txBody>
          <a:bodyPr anchorCtr="0" anchor="t" bIns="130600" lIns="130600" spcFirstLastPara="1" rIns="130600" wrap="square" tIns="130600">
            <a:spAutoFit/>
          </a:bodyPr>
          <a:lstStyle/>
          <a:p>
            <a:pPr indent="0" lvl="0" marL="0" rtl="0" algn="ctr">
              <a:spcBef>
                <a:spcPts val="0"/>
              </a:spcBef>
              <a:spcAft>
                <a:spcPts val="0"/>
              </a:spcAft>
              <a:buClr>
                <a:schemeClr val="dk1"/>
              </a:buClr>
              <a:buSzPts val="1493"/>
              <a:buNone/>
            </a:pPr>
            <a:r>
              <a:rPr b="1" lang="en-US" sz="2093"/>
              <a:t>View Event </a:t>
            </a:r>
            <a:r>
              <a:rPr b="1" lang="en-US" sz="2093"/>
              <a:t>Page</a:t>
            </a:r>
            <a:endParaRPr b="1" sz="2093"/>
          </a:p>
        </p:txBody>
      </p:sp>
      <p:sp>
        <p:nvSpPr>
          <p:cNvPr id="71" name="Google Shape;71;p4"/>
          <p:cNvSpPr txBox="1"/>
          <p:nvPr>
            <p:ph idx="5" type="body"/>
          </p:nvPr>
        </p:nvSpPr>
        <p:spPr>
          <a:xfrm>
            <a:off x="14711075" y="15312525"/>
            <a:ext cx="2601900" cy="585900"/>
          </a:xfrm>
          <a:prstGeom prst="rect">
            <a:avLst/>
          </a:prstGeom>
          <a:noFill/>
          <a:ln>
            <a:noFill/>
          </a:ln>
        </p:spPr>
        <p:txBody>
          <a:bodyPr anchorCtr="0" anchor="t" bIns="130600" lIns="130600" spcFirstLastPara="1" rIns="130600" wrap="square" tIns="130600">
            <a:spAutoFit/>
          </a:bodyPr>
          <a:lstStyle/>
          <a:p>
            <a:pPr indent="0" lvl="0" marL="0" rtl="0" algn="ctr">
              <a:spcBef>
                <a:spcPts val="0"/>
              </a:spcBef>
              <a:spcAft>
                <a:spcPts val="0"/>
              </a:spcAft>
              <a:buClr>
                <a:schemeClr val="dk1"/>
              </a:buClr>
              <a:buSzPts val="1493"/>
              <a:buNone/>
            </a:pPr>
            <a:r>
              <a:rPr b="1" lang="en-US" sz="2093"/>
              <a:t>View all Events Page</a:t>
            </a:r>
            <a:endParaRPr b="1" sz="2093"/>
          </a:p>
        </p:txBody>
      </p:sp>
      <p:sp>
        <p:nvSpPr>
          <p:cNvPr id="72" name="Google Shape;72;p4"/>
          <p:cNvSpPr txBox="1"/>
          <p:nvPr>
            <p:ph idx="5" type="body"/>
          </p:nvPr>
        </p:nvSpPr>
        <p:spPr>
          <a:xfrm>
            <a:off x="18100850" y="8904475"/>
            <a:ext cx="1905000" cy="585900"/>
          </a:xfrm>
          <a:prstGeom prst="rect">
            <a:avLst/>
          </a:prstGeom>
          <a:noFill/>
          <a:ln>
            <a:noFill/>
          </a:ln>
        </p:spPr>
        <p:txBody>
          <a:bodyPr anchorCtr="0" anchor="t" bIns="130600" lIns="130600" spcFirstLastPara="1" rIns="130600" wrap="square" tIns="130600">
            <a:spAutoFit/>
          </a:bodyPr>
          <a:lstStyle/>
          <a:p>
            <a:pPr indent="0" lvl="0" marL="0" rtl="0" algn="ctr">
              <a:spcBef>
                <a:spcPts val="0"/>
              </a:spcBef>
              <a:spcAft>
                <a:spcPts val="0"/>
              </a:spcAft>
              <a:buClr>
                <a:schemeClr val="dk1"/>
              </a:buClr>
              <a:buSzPts val="1493"/>
              <a:buNone/>
            </a:pPr>
            <a:r>
              <a:rPr b="1" lang="en-US" sz="2093"/>
              <a:t>Search </a:t>
            </a:r>
            <a:r>
              <a:rPr b="1" lang="en-US" sz="2093"/>
              <a:t>Page</a:t>
            </a:r>
            <a:endParaRPr b="1" sz="2093"/>
          </a:p>
        </p:txBody>
      </p:sp>
      <p:sp>
        <p:nvSpPr>
          <p:cNvPr id="73" name="Google Shape;73;p4"/>
          <p:cNvSpPr txBox="1"/>
          <p:nvPr>
            <p:ph idx="5" type="body"/>
          </p:nvPr>
        </p:nvSpPr>
        <p:spPr>
          <a:xfrm>
            <a:off x="17784475" y="15265800"/>
            <a:ext cx="2601900" cy="585900"/>
          </a:xfrm>
          <a:prstGeom prst="rect">
            <a:avLst/>
          </a:prstGeom>
          <a:noFill/>
          <a:ln>
            <a:noFill/>
          </a:ln>
        </p:spPr>
        <p:txBody>
          <a:bodyPr anchorCtr="0" anchor="t" bIns="130600" lIns="130600" spcFirstLastPara="1" rIns="130600" wrap="square" tIns="130600">
            <a:spAutoFit/>
          </a:bodyPr>
          <a:lstStyle/>
          <a:p>
            <a:pPr indent="0" lvl="0" marL="0" rtl="0" algn="ctr">
              <a:spcBef>
                <a:spcPts val="0"/>
              </a:spcBef>
              <a:spcAft>
                <a:spcPts val="0"/>
              </a:spcAft>
              <a:buClr>
                <a:schemeClr val="dk1"/>
              </a:buClr>
              <a:buSzPts val="1493"/>
              <a:buNone/>
            </a:pPr>
            <a:r>
              <a:rPr b="1" lang="en-US" sz="2093"/>
              <a:t>Create</a:t>
            </a:r>
            <a:r>
              <a:rPr b="1" lang="en-US" sz="2093"/>
              <a:t> Events Page</a:t>
            </a:r>
            <a:endParaRPr b="1" sz="2093"/>
          </a:p>
        </p:txBody>
      </p:sp>
      <p:sp>
        <p:nvSpPr>
          <p:cNvPr id="74" name="Google Shape;74;p4"/>
          <p:cNvSpPr txBox="1"/>
          <p:nvPr>
            <p:ph idx="3" type="body"/>
          </p:nvPr>
        </p:nvSpPr>
        <p:spPr>
          <a:xfrm>
            <a:off x="605675" y="6778825"/>
            <a:ext cx="6847800" cy="9129900"/>
          </a:xfrm>
          <a:prstGeom prst="rect">
            <a:avLst/>
          </a:prstGeom>
          <a:noFill/>
          <a:ln>
            <a:noFill/>
          </a:ln>
        </p:spPr>
        <p:txBody>
          <a:bodyPr anchorCtr="0" anchor="t" bIns="130600" lIns="130600" spcFirstLastPara="1" rIns="130600" wrap="square" tIns="130600">
            <a:spAutoFit/>
          </a:bodyPr>
          <a:lstStyle/>
          <a:p>
            <a:pPr indent="-381000" lvl="0" marL="457200" rtl="0" algn="l">
              <a:spcBef>
                <a:spcPts val="0"/>
              </a:spcBef>
              <a:spcAft>
                <a:spcPts val="0"/>
              </a:spcAft>
              <a:buSzPts val="2400"/>
              <a:buFont typeface="Calibri"/>
              <a:buAutoNum type="arabicPeriod"/>
            </a:pPr>
            <a:r>
              <a:rPr b="1" lang="en-US" sz="2400"/>
              <a:t>Ideation</a:t>
            </a:r>
            <a:endParaRPr b="1" sz="2400"/>
          </a:p>
          <a:p>
            <a:pPr indent="-368300" lvl="1" marL="914400" rtl="0" algn="l">
              <a:spcBef>
                <a:spcPts val="0"/>
              </a:spcBef>
              <a:spcAft>
                <a:spcPts val="0"/>
              </a:spcAft>
              <a:buSzPts val="2200"/>
              <a:buAutoNum type="alphaLcPeriod"/>
            </a:pPr>
            <a:r>
              <a:rPr b="1" i="1" lang="en-US" sz="2200">
                <a:latin typeface="Calibri"/>
                <a:ea typeface="Calibri"/>
                <a:cs typeface="Calibri"/>
                <a:sym typeface="Calibri"/>
              </a:rPr>
              <a:t>Idea Generation</a:t>
            </a:r>
            <a:r>
              <a:rPr lang="en-US" sz="2300">
                <a:latin typeface="Calibri"/>
                <a:ea typeface="Calibri"/>
                <a:cs typeface="Calibri"/>
                <a:sym typeface="Calibri"/>
              </a:rPr>
              <a:t>: Brainstormed possible app ideas and created a </a:t>
            </a:r>
            <a:r>
              <a:rPr lang="en-US" sz="2300">
                <a:latin typeface="Calibri"/>
                <a:ea typeface="Calibri"/>
                <a:cs typeface="Calibri"/>
                <a:sym typeface="Calibri"/>
              </a:rPr>
              <a:t>project</a:t>
            </a:r>
            <a:r>
              <a:rPr lang="en-US" sz="2300">
                <a:latin typeface="Calibri"/>
                <a:ea typeface="Calibri"/>
                <a:cs typeface="Calibri"/>
                <a:sym typeface="Calibri"/>
              </a:rPr>
              <a:t> charter</a:t>
            </a:r>
            <a:endParaRPr sz="2300">
              <a:latin typeface="Calibri"/>
              <a:ea typeface="Calibri"/>
              <a:cs typeface="Calibri"/>
              <a:sym typeface="Calibri"/>
            </a:endParaRPr>
          </a:p>
          <a:p>
            <a:pPr indent="-368300" lvl="1" marL="914400" rtl="0" algn="l">
              <a:spcBef>
                <a:spcPts val="0"/>
              </a:spcBef>
              <a:spcAft>
                <a:spcPts val="0"/>
              </a:spcAft>
              <a:buSzPts val="2200"/>
              <a:buAutoNum type="alphaLcPeriod"/>
            </a:pPr>
            <a:r>
              <a:rPr b="1" i="1" lang="en-US" sz="2200">
                <a:latin typeface="Calibri"/>
                <a:ea typeface="Calibri"/>
                <a:cs typeface="Calibri"/>
                <a:sym typeface="Calibri"/>
              </a:rPr>
              <a:t>Requirements Gathering</a:t>
            </a:r>
            <a:r>
              <a:rPr lang="en-US" sz="2300">
                <a:latin typeface="Calibri"/>
                <a:ea typeface="Calibri"/>
                <a:cs typeface="Calibri"/>
                <a:sym typeface="Calibri"/>
              </a:rPr>
              <a:t>: Conducted user research, competitive research, and developed fully dressed use cases to create a list of requirements </a:t>
            </a:r>
            <a:endParaRPr sz="2300">
              <a:latin typeface="Calibri"/>
              <a:ea typeface="Calibri"/>
              <a:cs typeface="Calibri"/>
              <a:sym typeface="Calibri"/>
            </a:endParaRPr>
          </a:p>
          <a:p>
            <a:pPr indent="-374650" lvl="0" marL="457200" rtl="0" algn="l">
              <a:spcBef>
                <a:spcPts val="0"/>
              </a:spcBef>
              <a:spcAft>
                <a:spcPts val="0"/>
              </a:spcAft>
              <a:buSzPts val="2300"/>
              <a:buFont typeface="Calibri"/>
              <a:buAutoNum type="arabicPeriod"/>
            </a:pPr>
            <a:r>
              <a:rPr b="1" lang="en-US" sz="2300"/>
              <a:t>Planning</a:t>
            </a:r>
            <a:endParaRPr b="1" sz="2300"/>
          </a:p>
          <a:p>
            <a:pPr indent="-374650" lvl="1" marL="914400" rtl="0" algn="l">
              <a:spcBef>
                <a:spcPts val="0"/>
              </a:spcBef>
              <a:spcAft>
                <a:spcPts val="0"/>
              </a:spcAft>
              <a:buSzPts val="2300"/>
              <a:buAutoNum type="alphaLcPeriod"/>
            </a:pPr>
            <a:r>
              <a:rPr b="1" i="1" lang="en-US" sz="2300">
                <a:latin typeface="Calibri"/>
                <a:ea typeface="Calibri"/>
                <a:cs typeface="Calibri"/>
                <a:sym typeface="Calibri"/>
              </a:rPr>
              <a:t>Scope Definition</a:t>
            </a:r>
            <a:r>
              <a:rPr lang="en-US" sz="2300">
                <a:latin typeface="Calibri"/>
                <a:ea typeface="Calibri"/>
                <a:cs typeface="Calibri"/>
                <a:sym typeface="Calibri"/>
              </a:rPr>
              <a:t>: C</a:t>
            </a:r>
            <a:r>
              <a:rPr lang="en-US" sz="2300">
                <a:latin typeface="Calibri"/>
                <a:ea typeface="Calibri"/>
                <a:cs typeface="Calibri"/>
                <a:sym typeface="Calibri"/>
              </a:rPr>
              <a:t>reated</a:t>
            </a:r>
            <a:r>
              <a:rPr lang="en-US" sz="2300">
                <a:latin typeface="Calibri"/>
                <a:ea typeface="Calibri"/>
                <a:cs typeface="Calibri"/>
                <a:sym typeface="Calibri"/>
              </a:rPr>
              <a:t> API descriptions, a gantt chart, and a work breakdown structure (WBS)</a:t>
            </a:r>
            <a:endParaRPr sz="2300">
              <a:latin typeface="Calibri"/>
              <a:ea typeface="Calibri"/>
              <a:cs typeface="Calibri"/>
              <a:sym typeface="Calibri"/>
            </a:endParaRPr>
          </a:p>
          <a:p>
            <a:pPr indent="-374650" lvl="1" marL="914400" rtl="0" algn="l">
              <a:spcBef>
                <a:spcPts val="0"/>
              </a:spcBef>
              <a:spcAft>
                <a:spcPts val="0"/>
              </a:spcAft>
              <a:buSzPts val="2300"/>
              <a:buAutoNum type="alphaLcPeriod"/>
            </a:pPr>
            <a:r>
              <a:rPr b="1" i="1" lang="en-US" sz="2300">
                <a:latin typeface="Calibri"/>
                <a:ea typeface="Calibri"/>
                <a:cs typeface="Calibri"/>
                <a:sym typeface="Calibri"/>
              </a:rPr>
              <a:t>Timeline and Milestones</a:t>
            </a:r>
            <a:r>
              <a:rPr lang="en-US" sz="2300">
                <a:latin typeface="Calibri"/>
                <a:ea typeface="Calibri"/>
                <a:cs typeface="Calibri"/>
                <a:sym typeface="Calibri"/>
              </a:rPr>
              <a:t>: Divided work into milestones</a:t>
            </a:r>
            <a:endParaRPr sz="2300">
              <a:latin typeface="Calibri"/>
              <a:ea typeface="Calibri"/>
              <a:cs typeface="Calibri"/>
              <a:sym typeface="Calibri"/>
            </a:endParaRPr>
          </a:p>
          <a:p>
            <a:pPr indent="-374650" lvl="0" marL="457200" rtl="0" algn="l">
              <a:spcBef>
                <a:spcPts val="0"/>
              </a:spcBef>
              <a:spcAft>
                <a:spcPts val="0"/>
              </a:spcAft>
              <a:buSzPts val="2300"/>
              <a:buFont typeface="Calibri"/>
              <a:buAutoNum type="arabicPeriod"/>
            </a:pPr>
            <a:r>
              <a:rPr b="1" lang="en-US" sz="2300"/>
              <a:t>Design</a:t>
            </a:r>
            <a:endParaRPr b="1" sz="2300"/>
          </a:p>
          <a:p>
            <a:pPr indent="-374650" lvl="1" marL="914400" rtl="0" algn="l">
              <a:spcBef>
                <a:spcPts val="0"/>
              </a:spcBef>
              <a:spcAft>
                <a:spcPts val="0"/>
              </a:spcAft>
              <a:buSzPts val="2300"/>
              <a:buAutoNum type="alphaLcPeriod"/>
            </a:pPr>
            <a:r>
              <a:rPr b="1" i="1" lang="en-US" sz="2300">
                <a:latin typeface="Calibri"/>
                <a:ea typeface="Calibri"/>
                <a:cs typeface="Calibri"/>
                <a:sym typeface="Calibri"/>
              </a:rPr>
              <a:t>System Design &amp; Architecture: </a:t>
            </a:r>
            <a:r>
              <a:rPr lang="en-US" sz="2300">
                <a:latin typeface="Calibri"/>
                <a:ea typeface="Calibri"/>
                <a:cs typeface="Calibri"/>
                <a:sym typeface="Calibri"/>
              </a:rPr>
              <a:t>Created data flow diagrams (DFDs) and entity relationship diagrams (ERDs) to map out system</a:t>
            </a:r>
            <a:endParaRPr sz="2300">
              <a:latin typeface="Calibri"/>
              <a:ea typeface="Calibri"/>
              <a:cs typeface="Calibri"/>
              <a:sym typeface="Calibri"/>
            </a:endParaRPr>
          </a:p>
          <a:p>
            <a:pPr indent="-374650" lvl="1" marL="914400" rtl="0" algn="l">
              <a:spcBef>
                <a:spcPts val="0"/>
              </a:spcBef>
              <a:spcAft>
                <a:spcPts val="0"/>
              </a:spcAft>
              <a:buSzPts val="2300"/>
              <a:buAutoNum type="alphaLcPeriod"/>
            </a:pPr>
            <a:r>
              <a:rPr b="1" i="1" lang="en-US" sz="2300">
                <a:latin typeface="Calibri"/>
                <a:ea typeface="Calibri"/>
                <a:cs typeface="Calibri"/>
                <a:sym typeface="Calibri"/>
              </a:rPr>
              <a:t>Wireframing &amp; Prototyping</a:t>
            </a:r>
            <a:r>
              <a:rPr lang="en-US" sz="2300">
                <a:latin typeface="Calibri"/>
                <a:ea typeface="Calibri"/>
                <a:cs typeface="Calibri"/>
                <a:sym typeface="Calibri"/>
              </a:rPr>
              <a:t>: Created low-fidelity wireframes that were converted to high-fidelity</a:t>
            </a:r>
            <a:endParaRPr sz="2300">
              <a:latin typeface="Calibri"/>
              <a:ea typeface="Calibri"/>
              <a:cs typeface="Calibri"/>
              <a:sym typeface="Calibri"/>
            </a:endParaRPr>
          </a:p>
          <a:p>
            <a:pPr indent="-374650" lvl="1" marL="914400" rtl="0" algn="l">
              <a:spcBef>
                <a:spcPts val="0"/>
              </a:spcBef>
              <a:spcAft>
                <a:spcPts val="0"/>
              </a:spcAft>
              <a:buSzPts val="2300"/>
              <a:buAutoNum type="alphaLcPeriod"/>
            </a:pPr>
            <a:r>
              <a:rPr b="1" i="1" lang="en-US" sz="2300">
                <a:latin typeface="Calibri"/>
                <a:ea typeface="Calibri"/>
                <a:cs typeface="Calibri"/>
                <a:sym typeface="Calibri"/>
              </a:rPr>
              <a:t>User Interface (UI) Design</a:t>
            </a:r>
            <a:r>
              <a:rPr lang="en-US" sz="2300">
                <a:latin typeface="Calibri"/>
                <a:ea typeface="Calibri"/>
                <a:cs typeface="Calibri"/>
                <a:sym typeface="Calibri"/>
              </a:rPr>
              <a:t>: Incorporated accessibility features and created style guide</a:t>
            </a:r>
            <a:endParaRPr sz="2300">
              <a:latin typeface="Calibri"/>
              <a:ea typeface="Calibri"/>
              <a:cs typeface="Calibri"/>
              <a:sym typeface="Calibri"/>
            </a:endParaRPr>
          </a:p>
          <a:p>
            <a:pPr indent="-374650" lvl="1" marL="914400" rtl="0" algn="l">
              <a:spcBef>
                <a:spcPts val="0"/>
              </a:spcBef>
              <a:spcAft>
                <a:spcPts val="0"/>
              </a:spcAft>
              <a:buSzPts val="2300"/>
              <a:buAutoNum type="alphaLcPeriod"/>
            </a:pPr>
            <a:r>
              <a:rPr b="1" i="1" lang="en-US" sz="2300">
                <a:latin typeface="Calibri"/>
                <a:ea typeface="Calibri"/>
                <a:cs typeface="Calibri"/>
                <a:sym typeface="Calibri"/>
              </a:rPr>
              <a:t>User Experience (UX) Design</a:t>
            </a:r>
            <a:r>
              <a:rPr lang="en-US" sz="2300">
                <a:latin typeface="Calibri"/>
                <a:ea typeface="Calibri"/>
                <a:cs typeface="Calibri"/>
                <a:sym typeface="Calibri"/>
              </a:rPr>
              <a:t>: Converted wireframe into interactive prototype to enhance user experience and interaction </a:t>
            </a:r>
            <a:endParaRPr sz="2300">
              <a:latin typeface="Calibri"/>
              <a:ea typeface="Calibri"/>
              <a:cs typeface="Calibri"/>
              <a:sym typeface="Calibri"/>
            </a:endParaRPr>
          </a:p>
        </p:txBody>
      </p:sp>
      <p:pic>
        <p:nvPicPr>
          <p:cNvPr id="75" name="Google Shape;75;p4"/>
          <p:cNvPicPr preferRelativeResize="0"/>
          <p:nvPr/>
        </p:nvPicPr>
        <p:blipFill>
          <a:blip r:embed="rId5">
            <a:alphaModFix/>
          </a:blip>
          <a:stretch>
            <a:fillRect/>
          </a:stretch>
        </p:blipFill>
        <p:spPr>
          <a:xfrm>
            <a:off x="11757809" y="3348725"/>
            <a:ext cx="2601940" cy="5587750"/>
          </a:xfrm>
          <a:prstGeom prst="rect">
            <a:avLst/>
          </a:prstGeom>
          <a:noFill/>
          <a:ln>
            <a:noFill/>
          </a:ln>
        </p:spPr>
      </p:pic>
      <p:pic>
        <p:nvPicPr>
          <p:cNvPr id="76" name="Google Shape;76;p4"/>
          <p:cNvPicPr preferRelativeResize="0"/>
          <p:nvPr/>
        </p:nvPicPr>
        <p:blipFill>
          <a:blip r:embed="rId6">
            <a:alphaModFix/>
          </a:blip>
          <a:stretch>
            <a:fillRect/>
          </a:stretch>
        </p:blipFill>
        <p:spPr>
          <a:xfrm>
            <a:off x="14711075" y="3298681"/>
            <a:ext cx="2530699" cy="5587741"/>
          </a:xfrm>
          <a:prstGeom prst="rect">
            <a:avLst/>
          </a:prstGeom>
          <a:noFill/>
          <a:ln>
            <a:noFill/>
          </a:ln>
        </p:spPr>
      </p:pic>
      <p:pic>
        <p:nvPicPr>
          <p:cNvPr id="77" name="Google Shape;77;p4"/>
          <p:cNvPicPr preferRelativeResize="0"/>
          <p:nvPr/>
        </p:nvPicPr>
        <p:blipFill>
          <a:blip r:embed="rId7">
            <a:alphaModFix/>
          </a:blip>
          <a:stretch>
            <a:fillRect/>
          </a:stretch>
        </p:blipFill>
        <p:spPr>
          <a:xfrm>
            <a:off x="11718625" y="9607325"/>
            <a:ext cx="2666551" cy="5749238"/>
          </a:xfrm>
          <a:prstGeom prst="rect">
            <a:avLst/>
          </a:prstGeom>
          <a:noFill/>
          <a:ln>
            <a:noFill/>
          </a:ln>
        </p:spPr>
      </p:pic>
      <p:pic>
        <p:nvPicPr>
          <p:cNvPr id="78" name="Google Shape;78;p4"/>
          <p:cNvPicPr preferRelativeResize="0"/>
          <p:nvPr/>
        </p:nvPicPr>
        <p:blipFill>
          <a:blip r:embed="rId8">
            <a:alphaModFix/>
          </a:blip>
          <a:stretch>
            <a:fillRect/>
          </a:stretch>
        </p:blipFill>
        <p:spPr>
          <a:xfrm>
            <a:off x="14735475" y="9642720"/>
            <a:ext cx="2601950" cy="5678468"/>
          </a:xfrm>
          <a:prstGeom prst="rect">
            <a:avLst/>
          </a:prstGeom>
          <a:noFill/>
          <a:ln>
            <a:noFill/>
          </a:ln>
        </p:spPr>
      </p:pic>
      <p:pic>
        <p:nvPicPr>
          <p:cNvPr id="79" name="Google Shape;79;p4"/>
          <p:cNvPicPr preferRelativeResize="0"/>
          <p:nvPr/>
        </p:nvPicPr>
        <p:blipFill>
          <a:blip r:embed="rId9">
            <a:alphaModFix/>
          </a:blip>
          <a:stretch>
            <a:fillRect/>
          </a:stretch>
        </p:blipFill>
        <p:spPr>
          <a:xfrm>
            <a:off x="17775225" y="3393100"/>
            <a:ext cx="2530700" cy="5499004"/>
          </a:xfrm>
          <a:prstGeom prst="rect">
            <a:avLst/>
          </a:prstGeom>
          <a:noFill/>
          <a:ln>
            <a:noFill/>
          </a:ln>
        </p:spPr>
      </p:pic>
      <p:pic>
        <p:nvPicPr>
          <p:cNvPr id="80" name="Google Shape;80;p4"/>
          <p:cNvPicPr preferRelativeResize="0"/>
          <p:nvPr/>
        </p:nvPicPr>
        <p:blipFill>
          <a:blip r:embed="rId10">
            <a:alphaModFix/>
          </a:blip>
          <a:stretch>
            <a:fillRect/>
          </a:stretch>
        </p:blipFill>
        <p:spPr>
          <a:xfrm>
            <a:off x="17784475" y="9603700"/>
            <a:ext cx="2666549" cy="5684979"/>
          </a:xfrm>
          <a:prstGeom prst="rect">
            <a:avLst/>
          </a:prstGeom>
          <a:noFill/>
          <a:ln>
            <a:noFill/>
          </a:ln>
        </p:spPr>
      </p:pic>
      <p:sp>
        <p:nvSpPr>
          <p:cNvPr id="81" name="Google Shape;81;p4"/>
          <p:cNvSpPr txBox="1"/>
          <p:nvPr>
            <p:ph idx="5" type="body"/>
          </p:nvPr>
        </p:nvSpPr>
        <p:spPr>
          <a:xfrm>
            <a:off x="8094600" y="12741225"/>
            <a:ext cx="2601900" cy="585900"/>
          </a:xfrm>
          <a:prstGeom prst="rect">
            <a:avLst/>
          </a:prstGeom>
          <a:noFill/>
          <a:ln>
            <a:noFill/>
          </a:ln>
        </p:spPr>
        <p:txBody>
          <a:bodyPr anchorCtr="0" anchor="t" bIns="130600" lIns="130600" spcFirstLastPara="1" rIns="130600" wrap="square" tIns="130600">
            <a:spAutoFit/>
          </a:bodyPr>
          <a:lstStyle/>
          <a:p>
            <a:pPr indent="0" lvl="0" marL="0" rtl="0" algn="ctr">
              <a:spcBef>
                <a:spcPts val="0"/>
              </a:spcBef>
              <a:spcAft>
                <a:spcPts val="0"/>
              </a:spcAft>
              <a:buClr>
                <a:schemeClr val="dk1"/>
              </a:buClr>
              <a:buSzPts val="1493"/>
              <a:buNone/>
            </a:pPr>
            <a:r>
              <a:rPr b="1" lang="en-US" sz="2093"/>
              <a:t>Interactive Prototype</a:t>
            </a:r>
            <a:endParaRPr b="1" sz="2093"/>
          </a:p>
        </p:txBody>
      </p:sp>
    </p:spTree>
  </p:cSld>
  <p:clrMapOvr>
    <a:masterClrMapping/>
  </p:clrMapOvr>
</p:sld>
</file>

<file path=ppt/theme/theme1.xml><?xml version="1.0" encoding="utf-8"?>
<a:theme xmlns:a="http://schemas.openxmlformats.org/drawingml/2006/main" xmlns:r="http://schemas.openxmlformats.org/officeDocument/2006/relationships" name="36x60 Template">
  <a:themeElements>
    <a:clrScheme name="FAMU">
      <a:dk1>
        <a:srgbClr val="000000"/>
      </a:dk1>
      <a:lt1>
        <a:srgbClr val="FFFFFF"/>
      </a:lt1>
      <a:dk2>
        <a:srgbClr val="5E5E5E"/>
      </a:dk2>
      <a:lt2>
        <a:srgbClr val="DDDDDD"/>
      </a:lt2>
      <a:accent1>
        <a:srgbClr val="1B5633"/>
      </a:accent1>
      <a:accent2>
        <a:srgbClr val="8AB0AB"/>
      </a:accent2>
      <a:accent3>
        <a:srgbClr val="FEFCAD"/>
      </a:accent3>
      <a:accent4>
        <a:srgbClr val="838383"/>
      </a:accent4>
      <a:accent5>
        <a:srgbClr val="22577A"/>
      </a:accent5>
      <a:accent6>
        <a:srgbClr val="EE7624"/>
      </a:accent6>
      <a:hlink>
        <a:srgbClr val="BEBEBE"/>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